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1" r:id="rId6"/>
    <p:sldId id="262" r:id="rId7"/>
    <p:sldId id="260" r:id="rId8"/>
    <p:sldId id="263" r:id="rId9"/>
    <p:sldId id="264"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89">
          <p15:clr>
            <a:srgbClr val="A4A3A4"/>
          </p15:clr>
        </p15:guide>
        <p15:guide id="2" orient="horz" pos="1252">
          <p15:clr>
            <a:srgbClr val="A4A3A4"/>
          </p15:clr>
        </p15:guide>
        <p15:guide id="3" orient="horz" pos="3812">
          <p15:clr>
            <a:srgbClr val="A4A3A4"/>
          </p15:clr>
        </p15:guide>
        <p15:guide id="4" orient="horz" pos="4002">
          <p15:clr>
            <a:srgbClr val="A4A3A4"/>
          </p15:clr>
        </p15:guide>
        <p15:guide id="5" pos="5466">
          <p15:clr>
            <a:srgbClr val="A4A3A4"/>
          </p15:clr>
        </p15:guide>
        <p15:guide id="6" pos="5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40BCEE"/>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0" autoAdjust="0"/>
    <p:restoredTop sz="94539" autoAdjust="0"/>
  </p:normalViewPr>
  <p:slideViewPr>
    <p:cSldViewPr snapToGrid="0" snapToObjects="1">
      <p:cViewPr>
        <p:scale>
          <a:sx n="80" d="100"/>
          <a:sy n="80" d="100"/>
        </p:scale>
        <p:origin x="1128" y="296"/>
      </p:cViewPr>
      <p:guideLst>
        <p:guide orient="horz" pos="889"/>
        <p:guide orient="horz" pos="1252"/>
        <p:guide orient="horz" pos="3812"/>
        <p:guide orient="horz" pos="4002"/>
        <p:guide pos="5466"/>
        <p:guide pos="5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B48440-05C3-834C-AC6A-C12C61A81DB1}" type="datetimeFigureOut">
              <a:rPr lang="da-DK" smtClean="0"/>
              <a:t>23/03/2017</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8D53D6-229D-5E48-B9B1-DE365A332E7A}" type="slidenum">
              <a:rPr lang="da-DK" smtClean="0"/>
              <a:t>‹nr.›</a:t>
            </a:fld>
            <a:endParaRPr lang="da-DK"/>
          </a:p>
        </p:txBody>
      </p:sp>
    </p:spTree>
    <p:extLst>
      <p:ext uri="{BB962C8B-B14F-4D97-AF65-F5344CB8AC3E}">
        <p14:creationId xmlns:p14="http://schemas.microsoft.com/office/powerpoint/2010/main" val="357380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B4EA31E-99FE-49C5-BCBD-D471139D3A34}" type="datetimeFigureOut">
              <a:rPr lang="en-US"/>
              <a:pPr>
                <a:defRPr/>
              </a:pPr>
              <a:t>3/23/17</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A94B195-4E97-473C-A741-D6D4F628FB49}" type="slidenum">
              <a:rPr lang="da-DK"/>
              <a:pPr>
                <a:defRPr/>
              </a:pPr>
              <a:t>‹nr.›</a:t>
            </a:fld>
            <a:endParaRPr lang="da-DK"/>
          </a:p>
        </p:txBody>
      </p:sp>
    </p:spTree>
    <p:extLst>
      <p:ext uri="{BB962C8B-B14F-4D97-AF65-F5344CB8AC3E}">
        <p14:creationId xmlns:p14="http://schemas.microsoft.com/office/powerpoint/2010/main" val="14390232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wmf"/><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uden tekst">
    <p:spTree>
      <p:nvGrpSpPr>
        <p:cNvPr id="1" name=""/>
        <p:cNvGrpSpPr/>
        <p:nvPr/>
      </p:nvGrpSpPr>
      <p:grpSpPr>
        <a:xfrm>
          <a:off x="0" y="0"/>
          <a:ext cx="0" cy="0"/>
          <a:chOff x="0" y="0"/>
          <a:chExt cx="0" cy="0"/>
        </a:xfrm>
      </p:grpSpPr>
      <p:pic>
        <p:nvPicPr>
          <p:cNvPr id="2" name="Picture 2" descr="C:\Documents and Settings\Administrator\Desktop\SOK\work\SKO_powerpoint_grafik_p1-2_nologos_RGB.jpg"/>
          <p:cNvPicPr>
            <a:picLocks noChangeAspect="1" noChangeArrowheads="1"/>
          </p:cNvPicPr>
          <p:nvPr userDrawn="1"/>
        </p:nvPicPr>
        <p:blipFill>
          <a:blip r:embed="rId2"/>
          <a:srcRect l="198" t="208" b="294"/>
          <a:stretch>
            <a:fillRect/>
          </a:stretch>
        </p:blipFill>
        <p:spPr bwMode="auto">
          <a:xfrm>
            <a:off x="0" y="0"/>
            <a:ext cx="9147175" cy="6858000"/>
          </a:xfrm>
          <a:prstGeom prst="rect">
            <a:avLst/>
          </a:prstGeom>
          <a:noFill/>
          <a:ln w="9525">
            <a:noFill/>
            <a:miter lim="800000"/>
            <a:headEnd/>
            <a:tailEnd/>
          </a:ln>
        </p:spPr>
      </p:pic>
      <p:grpSp>
        <p:nvGrpSpPr>
          <p:cNvPr id="3" name="Group 32"/>
          <p:cNvGrpSpPr>
            <a:grpSpLocks noChangeAspect="1"/>
          </p:cNvGrpSpPr>
          <p:nvPr userDrawn="1"/>
        </p:nvGrpSpPr>
        <p:grpSpPr bwMode="auto">
          <a:xfrm>
            <a:off x="4572000" y="252413"/>
            <a:ext cx="858838" cy="5761037"/>
            <a:chOff x="4554495" y="-209550"/>
            <a:chExt cx="739775" cy="4959351"/>
          </a:xfrm>
        </p:grpSpPr>
        <p:sp>
          <p:nvSpPr>
            <p:cNvPr id="4" name="Freeform 30"/>
            <p:cNvSpPr>
              <a:spLocks noEditPoints="1"/>
            </p:cNvSpPr>
            <p:nvPr userDrawn="1"/>
          </p:nvSpPr>
          <p:spPr bwMode="auto">
            <a:xfrm>
              <a:off x="4554495" y="3268419"/>
              <a:ext cx="739775" cy="1481382"/>
            </a:xfrm>
            <a:custGeom>
              <a:avLst/>
              <a:gdLst/>
              <a:ahLst/>
              <a:cxnLst>
                <a:cxn ang="0">
                  <a:pos x="0" y="4382"/>
                </a:cxn>
                <a:cxn ang="0">
                  <a:pos x="163" y="4373"/>
                </a:cxn>
                <a:cxn ang="0">
                  <a:pos x="320" y="4350"/>
                </a:cxn>
                <a:cxn ang="0">
                  <a:pos x="471" y="4311"/>
                </a:cxn>
                <a:cxn ang="0">
                  <a:pos x="616" y="4258"/>
                </a:cxn>
                <a:cxn ang="0">
                  <a:pos x="754" y="4192"/>
                </a:cxn>
                <a:cxn ang="0">
                  <a:pos x="885" y="4112"/>
                </a:cxn>
                <a:cxn ang="0">
                  <a:pos x="1007" y="4020"/>
                </a:cxn>
                <a:cxn ang="0">
                  <a:pos x="1120" y="3919"/>
                </a:cxn>
                <a:cxn ang="0">
                  <a:pos x="1223" y="3805"/>
                </a:cxn>
                <a:cxn ang="0">
                  <a:pos x="1314" y="3684"/>
                </a:cxn>
                <a:cxn ang="0">
                  <a:pos x="1393" y="3553"/>
                </a:cxn>
                <a:cxn ang="0">
                  <a:pos x="1459" y="3414"/>
                </a:cxn>
                <a:cxn ang="0">
                  <a:pos x="1512" y="3269"/>
                </a:cxn>
                <a:cxn ang="0">
                  <a:pos x="1551" y="3118"/>
                </a:cxn>
                <a:cxn ang="0">
                  <a:pos x="1576" y="2961"/>
                </a:cxn>
                <a:cxn ang="0">
                  <a:pos x="1584" y="2799"/>
                </a:cxn>
                <a:cxn ang="0">
                  <a:pos x="1576" y="2636"/>
                </a:cxn>
                <a:cxn ang="0">
                  <a:pos x="1551" y="2479"/>
                </a:cxn>
                <a:cxn ang="0">
                  <a:pos x="1512" y="2326"/>
                </a:cxn>
                <a:cxn ang="0">
                  <a:pos x="1459" y="2181"/>
                </a:cxn>
                <a:cxn ang="0">
                  <a:pos x="1393" y="2043"/>
                </a:cxn>
                <a:cxn ang="0">
                  <a:pos x="1314" y="1913"/>
                </a:cxn>
                <a:cxn ang="0">
                  <a:pos x="1222" y="1790"/>
                </a:cxn>
                <a:cxn ang="0">
                  <a:pos x="1120" y="1678"/>
                </a:cxn>
                <a:cxn ang="0">
                  <a:pos x="1007" y="1575"/>
                </a:cxn>
                <a:cxn ang="0">
                  <a:pos x="885" y="1484"/>
                </a:cxn>
                <a:cxn ang="0">
                  <a:pos x="754" y="1405"/>
                </a:cxn>
                <a:cxn ang="0">
                  <a:pos x="616" y="1338"/>
                </a:cxn>
                <a:cxn ang="0">
                  <a:pos x="471" y="1285"/>
                </a:cxn>
                <a:cxn ang="0">
                  <a:pos x="320" y="1246"/>
                </a:cxn>
                <a:cxn ang="0">
                  <a:pos x="163" y="1222"/>
                </a:cxn>
                <a:cxn ang="0">
                  <a:pos x="0" y="1214"/>
                </a:cxn>
                <a:cxn ang="0">
                  <a:pos x="426" y="34"/>
                </a:cxn>
                <a:cxn ang="0">
                  <a:pos x="961" y="171"/>
                </a:cxn>
                <a:cxn ang="0">
                  <a:pos x="1449" y="406"/>
                </a:cxn>
                <a:cxn ang="0">
                  <a:pos x="1879" y="728"/>
                </a:cxn>
                <a:cxn ang="0">
                  <a:pos x="2240" y="1125"/>
                </a:cxn>
                <a:cxn ang="0">
                  <a:pos x="2520" y="1586"/>
                </a:cxn>
                <a:cxn ang="0">
                  <a:pos x="2707" y="2100"/>
                </a:cxn>
                <a:cxn ang="0">
                  <a:pos x="2791" y="2655"/>
                </a:cxn>
                <a:cxn ang="0">
                  <a:pos x="2763" y="3224"/>
                </a:cxn>
                <a:cxn ang="0">
                  <a:pos x="2625" y="3760"/>
                </a:cxn>
                <a:cxn ang="0">
                  <a:pos x="2390" y="4248"/>
                </a:cxn>
                <a:cxn ang="0">
                  <a:pos x="2069" y="4678"/>
                </a:cxn>
                <a:cxn ang="0">
                  <a:pos x="1672" y="5040"/>
                </a:cxn>
                <a:cxn ang="0">
                  <a:pos x="1212" y="5318"/>
                </a:cxn>
                <a:cxn ang="0">
                  <a:pos x="699" y="5506"/>
                </a:cxn>
                <a:cxn ang="0">
                  <a:pos x="144" y="5591"/>
                </a:cxn>
              </a:cxnLst>
              <a:rect l="0" t="0" r="r" b="b"/>
              <a:pathLst>
                <a:path w="2795" h="5595">
                  <a:moveTo>
                    <a:pt x="0" y="5595"/>
                  </a:moveTo>
                  <a:lnTo>
                    <a:pt x="0" y="5595"/>
                  </a:lnTo>
                  <a:lnTo>
                    <a:pt x="0" y="5595"/>
                  </a:lnTo>
                  <a:close/>
                  <a:moveTo>
                    <a:pt x="0" y="4382"/>
                  </a:moveTo>
                  <a:lnTo>
                    <a:pt x="41" y="4382"/>
                  </a:lnTo>
                  <a:lnTo>
                    <a:pt x="81" y="4381"/>
                  </a:lnTo>
                  <a:lnTo>
                    <a:pt x="123" y="4377"/>
                  </a:lnTo>
                  <a:lnTo>
                    <a:pt x="163" y="4373"/>
                  </a:lnTo>
                  <a:lnTo>
                    <a:pt x="202" y="4370"/>
                  </a:lnTo>
                  <a:lnTo>
                    <a:pt x="242" y="4364"/>
                  </a:lnTo>
                  <a:lnTo>
                    <a:pt x="281" y="4357"/>
                  </a:lnTo>
                  <a:lnTo>
                    <a:pt x="320" y="4350"/>
                  </a:lnTo>
                  <a:lnTo>
                    <a:pt x="358" y="4342"/>
                  </a:lnTo>
                  <a:lnTo>
                    <a:pt x="397" y="4332"/>
                  </a:lnTo>
                  <a:lnTo>
                    <a:pt x="434" y="4323"/>
                  </a:lnTo>
                  <a:lnTo>
                    <a:pt x="471" y="4311"/>
                  </a:lnTo>
                  <a:lnTo>
                    <a:pt x="509" y="4299"/>
                  </a:lnTo>
                  <a:lnTo>
                    <a:pt x="545" y="4286"/>
                  </a:lnTo>
                  <a:lnTo>
                    <a:pt x="581" y="4273"/>
                  </a:lnTo>
                  <a:lnTo>
                    <a:pt x="616" y="4258"/>
                  </a:lnTo>
                  <a:lnTo>
                    <a:pt x="651" y="4242"/>
                  </a:lnTo>
                  <a:lnTo>
                    <a:pt x="687" y="4226"/>
                  </a:lnTo>
                  <a:lnTo>
                    <a:pt x="721" y="4209"/>
                  </a:lnTo>
                  <a:lnTo>
                    <a:pt x="754" y="4192"/>
                  </a:lnTo>
                  <a:lnTo>
                    <a:pt x="788" y="4173"/>
                  </a:lnTo>
                  <a:lnTo>
                    <a:pt x="820" y="4154"/>
                  </a:lnTo>
                  <a:lnTo>
                    <a:pt x="853" y="4133"/>
                  </a:lnTo>
                  <a:lnTo>
                    <a:pt x="885" y="4112"/>
                  </a:lnTo>
                  <a:lnTo>
                    <a:pt x="916" y="4090"/>
                  </a:lnTo>
                  <a:lnTo>
                    <a:pt x="947" y="4068"/>
                  </a:lnTo>
                  <a:lnTo>
                    <a:pt x="977" y="4045"/>
                  </a:lnTo>
                  <a:lnTo>
                    <a:pt x="1007" y="4020"/>
                  </a:lnTo>
                  <a:lnTo>
                    <a:pt x="1036" y="3997"/>
                  </a:lnTo>
                  <a:lnTo>
                    <a:pt x="1065" y="3971"/>
                  </a:lnTo>
                  <a:lnTo>
                    <a:pt x="1093" y="3945"/>
                  </a:lnTo>
                  <a:lnTo>
                    <a:pt x="1120" y="3919"/>
                  </a:lnTo>
                  <a:lnTo>
                    <a:pt x="1146" y="3890"/>
                  </a:lnTo>
                  <a:lnTo>
                    <a:pt x="1172" y="3863"/>
                  </a:lnTo>
                  <a:lnTo>
                    <a:pt x="1198" y="3835"/>
                  </a:lnTo>
                  <a:lnTo>
                    <a:pt x="1223" y="3805"/>
                  </a:lnTo>
                  <a:lnTo>
                    <a:pt x="1246" y="3776"/>
                  </a:lnTo>
                  <a:lnTo>
                    <a:pt x="1269" y="3745"/>
                  </a:lnTo>
                  <a:lnTo>
                    <a:pt x="1291" y="3714"/>
                  </a:lnTo>
                  <a:lnTo>
                    <a:pt x="1314" y="3684"/>
                  </a:lnTo>
                  <a:lnTo>
                    <a:pt x="1335" y="3652"/>
                  </a:lnTo>
                  <a:lnTo>
                    <a:pt x="1355" y="3619"/>
                  </a:lnTo>
                  <a:lnTo>
                    <a:pt x="1374" y="3587"/>
                  </a:lnTo>
                  <a:lnTo>
                    <a:pt x="1393" y="3553"/>
                  </a:lnTo>
                  <a:lnTo>
                    <a:pt x="1410" y="3519"/>
                  </a:lnTo>
                  <a:lnTo>
                    <a:pt x="1428" y="3485"/>
                  </a:lnTo>
                  <a:lnTo>
                    <a:pt x="1443" y="3450"/>
                  </a:lnTo>
                  <a:lnTo>
                    <a:pt x="1459" y="3414"/>
                  </a:lnTo>
                  <a:lnTo>
                    <a:pt x="1474" y="3379"/>
                  </a:lnTo>
                  <a:lnTo>
                    <a:pt x="1487" y="3343"/>
                  </a:lnTo>
                  <a:lnTo>
                    <a:pt x="1500" y="3307"/>
                  </a:lnTo>
                  <a:lnTo>
                    <a:pt x="1512" y="3269"/>
                  </a:lnTo>
                  <a:lnTo>
                    <a:pt x="1524" y="3232"/>
                  </a:lnTo>
                  <a:lnTo>
                    <a:pt x="1533" y="3195"/>
                  </a:lnTo>
                  <a:lnTo>
                    <a:pt x="1543" y="3157"/>
                  </a:lnTo>
                  <a:lnTo>
                    <a:pt x="1551" y="3118"/>
                  </a:lnTo>
                  <a:lnTo>
                    <a:pt x="1559" y="3079"/>
                  </a:lnTo>
                  <a:lnTo>
                    <a:pt x="1565" y="3040"/>
                  </a:lnTo>
                  <a:lnTo>
                    <a:pt x="1571" y="3001"/>
                  </a:lnTo>
                  <a:lnTo>
                    <a:pt x="1576" y="2961"/>
                  </a:lnTo>
                  <a:lnTo>
                    <a:pt x="1579" y="2921"/>
                  </a:lnTo>
                  <a:lnTo>
                    <a:pt x="1581" y="2880"/>
                  </a:lnTo>
                  <a:lnTo>
                    <a:pt x="1583" y="2839"/>
                  </a:lnTo>
                  <a:lnTo>
                    <a:pt x="1584" y="2799"/>
                  </a:lnTo>
                  <a:lnTo>
                    <a:pt x="1583" y="2758"/>
                  </a:lnTo>
                  <a:lnTo>
                    <a:pt x="1581" y="2716"/>
                  </a:lnTo>
                  <a:lnTo>
                    <a:pt x="1579" y="2676"/>
                  </a:lnTo>
                  <a:lnTo>
                    <a:pt x="1576" y="2636"/>
                  </a:lnTo>
                  <a:lnTo>
                    <a:pt x="1571" y="2596"/>
                  </a:lnTo>
                  <a:lnTo>
                    <a:pt x="1565" y="2557"/>
                  </a:lnTo>
                  <a:lnTo>
                    <a:pt x="1559" y="2518"/>
                  </a:lnTo>
                  <a:lnTo>
                    <a:pt x="1551" y="2479"/>
                  </a:lnTo>
                  <a:lnTo>
                    <a:pt x="1543" y="2440"/>
                  </a:lnTo>
                  <a:lnTo>
                    <a:pt x="1533" y="2402"/>
                  </a:lnTo>
                  <a:lnTo>
                    <a:pt x="1524" y="2364"/>
                  </a:lnTo>
                  <a:lnTo>
                    <a:pt x="1512" y="2326"/>
                  </a:lnTo>
                  <a:lnTo>
                    <a:pt x="1500" y="2290"/>
                  </a:lnTo>
                  <a:lnTo>
                    <a:pt x="1487" y="2253"/>
                  </a:lnTo>
                  <a:lnTo>
                    <a:pt x="1474" y="2217"/>
                  </a:lnTo>
                  <a:lnTo>
                    <a:pt x="1459" y="2181"/>
                  </a:lnTo>
                  <a:lnTo>
                    <a:pt x="1443" y="2146"/>
                  </a:lnTo>
                  <a:lnTo>
                    <a:pt x="1428" y="2111"/>
                  </a:lnTo>
                  <a:lnTo>
                    <a:pt x="1410" y="2077"/>
                  </a:lnTo>
                  <a:lnTo>
                    <a:pt x="1393" y="2043"/>
                  </a:lnTo>
                  <a:lnTo>
                    <a:pt x="1374" y="2010"/>
                  </a:lnTo>
                  <a:lnTo>
                    <a:pt x="1355" y="1977"/>
                  </a:lnTo>
                  <a:lnTo>
                    <a:pt x="1335" y="1945"/>
                  </a:lnTo>
                  <a:lnTo>
                    <a:pt x="1314" y="1913"/>
                  </a:lnTo>
                  <a:lnTo>
                    <a:pt x="1291" y="1881"/>
                  </a:lnTo>
                  <a:lnTo>
                    <a:pt x="1269" y="1850"/>
                  </a:lnTo>
                  <a:lnTo>
                    <a:pt x="1246" y="1821"/>
                  </a:lnTo>
                  <a:lnTo>
                    <a:pt x="1222" y="1790"/>
                  </a:lnTo>
                  <a:lnTo>
                    <a:pt x="1198" y="1762"/>
                  </a:lnTo>
                  <a:lnTo>
                    <a:pt x="1172" y="1733"/>
                  </a:lnTo>
                  <a:lnTo>
                    <a:pt x="1146" y="1705"/>
                  </a:lnTo>
                  <a:lnTo>
                    <a:pt x="1120" y="1678"/>
                  </a:lnTo>
                  <a:lnTo>
                    <a:pt x="1093" y="1651"/>
                  </a:lnTo>
                  <a:lnTo>
                    <a:pt x="1065" y="1625"/>
                  </a:lnTo>
                  <a:lnTo>
                    <a:pt x="1036" y="1600"/>
                  </a:lnTo>
                  <a:lnTo>
                    <a:pt x="1007" y="1575"/>
                  </a:lnTo>
                  <a:lnTo>
                    <a:pt x="977" y="1551"/>
                  </a:lnTo>
                  <a:lnTo>
                    <a:pt x="947" y="1528"/>
                  </a:lnTo>
                  <a:lnTo>
                    <a:pt x="916" y="1505"/>
                  </a:lnTo>
                  <a:lnTo>
                    <a:pt x="885" y="1484"/>
                  </a:lnTo>
                  <a:lnTo>
                    <a:pt x="853" y="1463"/>
                  </a:lnTo>
                  <a:lnTo>
                    <a:pt x="820" y="1443"/>
                  </a:lnTo>
                  <a:lnTo>
                    <a:pt x="787" y="1423"/>
                  </a:lnTo>
                  <a:lnTo>
                    <a:pt x="754" y="1405"/>
                  </a:lnTo>
                  <a:lnTo>
                    <a:pt x="721" y="1386"/>
                  </a:lnTo>
                  <a:lnTo>
                    <a:pt x="687" y="1370"/>
                  </a:lnTo>
                  <a:lnTo>
                    <a:pt x="651" y="1353"/>
                  </a:lnTo>
                  <a:lnTo>
                    <a:pt x="616" y="1338"/>
                  </a:lnTo>
                  <a:lnTo>
                    <a:pt x="581" y="1323"/>
                  </a:lnTo>
                  <a:lnTo>
                    <a:pt x="544" y="1309"/>
                  </a:lnTo>
                  <a:lnTo>
                    <a:pt x="509" y="1296"/>
                  </a:lnTo>
                  <a:lnTo>
                    <a:pt x="471" y="1285"/>
                  </a:lnTo>
                  <a:lnTo>
                    <a:pt x="434" y="1274"/>
                  </a:lnTo>
                  <a:lnTo>
                    <a:pt x="397" y="1263"/>
                  </a:lnTo>
                  <a:lnTo>
                    <a:pt x="358" y="1254"/>
                  </a:lnTo>
                  <a:lnTo>
                    <a:pt x="320" y="1246"/>
                  </a:lnTo>
                  <a:lnTo>
                    <a:pt x="281" y="1238"/>
                  </a:lnTo>
                  <a:lnTo>
                    <a:pt x="242" y="1231"/>
                  </a:lnTo>
                  <a:lnTo>
                    <a:pt x="202" y="1227"/>
                  </a:lnTo>
                  <a:lnTo>
                    <a:pt x="163" y="1222"/>
                  </a:lnTo>
                  <a:lnTo>
                    <a:pt x="123" y="1218"/>
                  </a:lnTo>
                  <a:lnTo>
                    <a:pt x="81" y="1216"/>
                  </a:lnTo>
                  <a:lnTo>
                    <a:pt x="41" y="1214"/>
                  </a:lnTo>
                  <a:lnTo>
                    <a:pt x="0" y="1214"/>
                  </a:lnTo>
                  <a:lnTo>
                    <a:pt x="0" y="0"/>
                  </a:lnTo>
                  <a:lnTo>
                    <a:pt x="144" y="4"/>
                  </a:lnTo>
                  <a:lnTo>
                    <a:pt x="286" y="16"/>
                  </a:lnTo>
                  <a:lnTo>
                    <a:pt x="426" y="34"/>
                  </a:lnTo>
                  <a:lnTo>
                    <a:pt x="563" y="57"/>
                  </a:lnTo>
                  <a:lnTo>
                    <a:pt x="699" y="89"/>
                  </a:lnTo>
                  <a:lnTo>
                    <a:pt x="831" y="127"/>
                  </a:lnTo>
                  <a:lnTo>
                    <a:pt x="961" y="171"/>
                  </a:lnTo>
                  <a:lnTo>
                    <a:pt x="1088" y="221"/>
                  </a:lnTo>
                  <a:lnTo>
                    <a:pt x="1212" y="277"/>
                  </a:lnTo>
                  <a:lnTo>
                    <a:pt x="1332" y="338"/>
                  </a:lnTo>
                  <a:lnTo>
                    <a:pt x="1449" y="406"/>
                  </a:lnTo>
                  <a:lnTo>
                    <a:pt x="1563" y="479"/>
                  </a:lnTo>
                  <a:lnTo>
                    <a:pt x="1672" y="557"/>
                  </a:lnTo>
                  <a:lnTo>
                    <a:pt x="1779" y="640"/>
                  </a:lnTo>
                  <a:lnTo>
                    <a:pt x="1879" y="728"/>
                  </a:lnTo>
                  <a:lnTo>
                    <a:pt x="1977" y="820"/>
                  </a:lnTo>
                  <a:lnTo>
                    <a:pt x="2069" y="917"/>
                  </a:lnTo>
                  <a:lnTo>
                    <a:pt x="2156" y="1019"/>
                  </a:lnTo>
                  <a:lnTo>
                    <a:pt x="2240" y="1125"/>
                  </a:lnTo>
                  <a:lnTo>
                    <a:pt x="2318" y="1234"/>
                  </a:lnTo>
                  <a:lnTo>
                    <a:pt x="2390" y="1348"/>
                  </a:lnTo>
                  <a:lnTo>
                    <a:pt x="2457" y="1465"/>
                  </a:lnTo>
                  <a:lnTo>
                    <a:pt x="2520" y="1586"/>
                  </a:lnTo>
                  <a:lnTo>
                    <a:pt x="2575" y="1710"/>
                  </a:lnTo>
                  <a:lnTo>
                    <a:pt x="2625" y="1836"/>
                  </a:lnTo>
                  <a:lnTo>
                    <a:pt x="2670" y="1966"/>
                  </a:lnTo>
                  <a:lnTo>
                    <a:pt x="2707" y="2100"/>
                  </a:lnTo>
                  <a:lnTo>
                    <a:pt x="2738" y="2234"/>
                  </a:lnTo>
                  <a:lnTo>
                    <a:pt x="2763" y="2372"/>
                  </a:lnTo>
                  <a:lnTo>
                    <a:pt x="2781" y="2512"/>
                  </a:lnTo>
                  <a:lnTo>
                    <a:pt x="2791" y="2655"/>
                  </a:lnTo>
                  <a:lnTo>
                    <a:pt x="2795" y="2799"/>
                  </a:lnTo>
                  <a:lnTo>
                    <a:pt x="2791" y="2942"/>
                  </a:lnTo>
                  <a:lnTo>
                    <a:pt x="2781" y="3085"/>
                  </a:lnTo>
                  <a:lnTo>
                    <a:pt x="2763" y="3224"/>
                  </a:lnTo>
                  <a:lnTo>
                    <a:pt x="2738" y="3362"/>
                  </a:lnTo>
                  <a:lnTo>
                    <a:pt x="2707" y="3497"/>
                  </a:lnTo>
                  <a:lnTo>
                    <a:pt x="2670" y="3630"/>
                  </a:lnTo>
                  <a:lnTo>
                    <a:pt x="2625" y="3760"/>
                  </a:lnTo>
                  <a:lnTo>
                    <a:pt x="2575" y="3887"/>
                  </a:lnTo>
                  <a:lnTo>
                    <a:pt x="2520" y="4011"/>
                  </a:lnTo>
                  <a:lnTo>
                    <a:pt x="2457" y="4131"/>
                  </a:lnTo>
                  <a:lnTo>
                    <a:pt x="2390" y="4248"/>
                  </a:lnTo>
                  <a:lnTo>
                    <a:pt x="2318" y="4362"/>
                  </a:lnTo>
                  <a:lnTo>
                    <a:pt x="2240" y="4472"/>
                  </a:lnTo>
                  <a:lnTo>
                    <a:pt x="2156" y="4577"/>
                  </a:lnTo>
                  <a:lnTo>
                    <a:pt x="2069" y="4678"/>
                  </a:lnTo>
                  <a:lnTo>
                    <a:pt x="1977" y="4776"/>
                  </a:lnTo>
                  <a:lnTo>
                    <a:pt x="1879" y="4868"/>
                  </a:lnTo>
                  <a:lnTo>
                    <a:pt x="1777" y="4956"/>
                  </a:lnTo>
                  <a:lnTo>
                    <a:pt x="1672" y="5040"/>
                  </a:lnTo>
                  <a:lnTo>
                    <a:pt x="1563" y="5118"/>
                  </a:lnTo>
                  <a:lnTo>
                    <a:pt x="1449" y="5190"/>
                  </a:lnTo>
                  <a:lnTo>
                    <a:pt x="1332" y="5257"/>
                  </a:lnTo>
                  <a:lnTo>
                    <a:pt x="1212" y="5318"/>
                  </a:lnTo>
                  <a:lnTo>
                    <a:pt x="1088" y="5375"/>
                  </a:lnTo>
                  <a:lnTo>
                    <a:pt x="961" y="5425"/>
                  </a:lnTo>
                  <a:lnTo>
                    <a:pt x="831" y="5469"/>
                  </a:lnTo>
                  <a:lnTo>
                    <a:pt x="699" y="5506"/>
                  </a:lnTo>
                  <a:lnTo>
                    <a:pt x="563" y="5538"/>
                  </a:lnTo>
                  <a:lnTo>
                    <a:pt x="426" y="5563"/>
                  </a:lnTo>
                  <a:lnTo>
                    <a:pt x="286" y="5581"/>
                  </a:lnTo>
                  <a:lnTo>
                    <a:pt x="144" y="5591"/>
                  </a:lnTo>
                  <a:lnTo>
                    <a:pt x="0" y="5595"/>
                  </a:lnTo>
                  <a:lnTo>
                    <a:pt x="0" y="4382"/>
                  </a:lnTo>
                  <a:close/>
                </a:path>
              </a:pathLst>
            </a:custGeom>
            <a:solidFill>
              <a:srgbClr val="40BCEE"/>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 name="Freeform 31"/>
            <p:cNvSpPr>
              <a:spLocks noEditPoints="1"/>
            </p:cNvSpPr>
            <p:nvPr userDrawn="1"/>
          </p:nvSpPr>
          <p:spPr bwMode="auto">
            <a:xfrm>
              <a:off x="4554495" y="1530117"/>
              <a:ext cx="739775" cy="1480016"/>
            </a:xfrm>
            <a:custGeom>
              <a:avLst/>
              <a:gdLst/>
              <a:ahLst/>
              <a:cxnLst>
                <a:cxn ang="0">
                  <a:pos x="0" y="4381"/>
                </a:cxn>
                <a:cxn ang="0">
                  <a:pos x="163" y="4373"/>
                </a:cxn>
                <a:cxn ang="0">
                  <a:pos x="320" y="4348"/>
                </a:cxn>
                <a:cxn ang="0">
                  <a:pos x="471" y="4310"/>
                </a:cxn>
                <a:cxn ang="0">
                  <a:pos x="616" y="4257"/>
                </a:cxn>
                <a:cxn ang="0">
                  <a:pos x="754" y="4190"/>
                </a:cxn>
                <a:cxn ang="0">
                  <a:pos x="885" y="4111"/>
                </a:cxn>
                <a:cxn ang="0">
                  <a:pos x="1007" y="4020"/>
                </a:cxn>
                <a:cxn ang="0">
                  <a:pos x="1120" y="3917"/>
                </a:cxn>
                <a:cxn ang="0">
                  <a:pos x="1223" y="3803"/>
                </a:cxn>
                <a:cxn ang="0">
                  <a:pos x="1314" y="3682"/>
                </a:cxn>
                <a:cxn ang="0">
                  <a:pos x="1393" y="3552"/>
                </a:cxn>
                <a:cxn ang="0">
                  <a:pos x="1459" y="3414"/>
                </a:cxn>
                <a:cxn ang="0">
                  <a:pos x="1512" y="3268"/>
                </a:cxn>
                <a:cxn ang="0">
                  <a:pos x="1551" y="3116"/>
                </a:cxn>
                <a:cxn ang="0">
                  <a:pos x="1576" y="2959"/>
                </a:cxn>
                <a:cxn ang="0">
                  <a:pos x="1584" y="2797"/>
                </a:cxn>
                <a:cxn ang="0">
                  <a:pos x="1576" y="2634"/>
                </a:cxn>
                <a:cxn ang="0">
                  <a:pos x="1551" y="2477"/>
                </a:cxn>
                <a:cxn ang="0">
                  <a:pos x="1512" y="2325"/>
                </a:cxn>
                <a:cxn ang="0">
                  <a:pos x="1459" y="2179"/>
                </a:cxn>
                <a:cxn ang="0">
                  <a:pos x="1393" y="2041"/>
                </a:cxn>
                <a:cxn ang="0">
                  <a:pos x="1314" y="1911"/>
                </a:cxn>
                <a:cxn ang="0">
                  <a:pos x="1223" y="1789"/>
                </a:cxn>
                <a:cxn ang="0">
                  <a:pos x="1120" y="1676"/>
                </a:cxn>
                <a:cxn ang="0">
                  <a:pos x="1007" y="1573"/>
                </a:cxn>
                <a:cxn ang="0">
                  <a:pos x="885" y="1482"/>
                </a:cxn>
                <a:cxn ang="0">
                  <a:pos x="754" y="1403"/>
                </a:cxn>
                <a:cxn ang="0">
                  <a:pos x="616" y="1337"/>
                </a:cxn>
                <a:cxn ang="0">
                  <a:pos x="471" y="1284"/>
                </a:cxn>
                <a:cxn ang="0">
                  <a:pos x="320" y="1245"/>
                </a:cxn>
                <a:cxn ang="0">
                  <a:pos x="163" y="1220"/>
                </a:cxn>
                <a:cxn ang="0">
                  <a:pos x="0" y="1212"/>
                </a:cxn>
                <a:cxn ang="0">
                  <a:pos x="426" y="32"/>
                </a:cxn>
                <a:cxn ang="0">
                  <a:pos x="961" y="169"/>
                </a:cxn>
                <a:cxn ang="0">
                  <a:pos x="1449" y="405"/>
                </a:cxn>
                <a:cxn ang="0">
                  <a:pos x="1879" y="726"/>
                </a:cxn>
                <a:cxn ang="0">
                  <a:pos x="2240" y="1123"/>
                </a:cxn>
                <a:cxn ang="0">
                  <a:pos x="2520" y="1584"/>
                </a:cxn>
                <a:cxn ang="0">
                  <a:pos x="2707" y="2098"/>
                </a:cxn>
                <a:cxn ang="0">
                  <a:pos x="2791" y="2653"/>
                </a:cxn>
                <a:cxn ang="0">
                  <a:pos x="2763" y="3222"/>
                </a:cxn>
                <a:cxn ang="0">
                  <a:pos x="2625" y="3759"/>
                </a:cxn>
                <a:cxn ang="0">
                  <a:pos x="2390" y="4246"/>
                </a:cxn>
                <a:cxn ang="0">
                  <a:pos x="2069" y="4678"/>
                </a:cxn>
                <a:cxn ang="0">
                  <a:pos x="1672" y="5038"/>
                </a:cxn>
                <a:cxn ang="0">
                  <a:pos x="1212" y="5318"/>
                </a:cxn>
                <a:cxn ang="0">
                  <a:pos x="699" y="5506"/>
                </a:cxn>
                <a:cxn ang="0">
                  <a:pos x="144" y="5590"/>
                </a:cxn>
              </a:cxnLst>
              <a:rect l="0" t="0" r="r" b="b"/>
              <a:pathLst>
                <a:path w="2795" h="5593">
                  <a:moveTo>
                    <a:pt x="0" y="5593"/>
                  </a:moveTo>
                  <a:lnTo>
                    <a:pt x="0" y="5593"/>
                  </a:lnTo>
                  <a:lnTo>
                    <a:pt x="0" y="5593"/>
                  </a:lnTo>
                  <a:close/>
                  <a:moveTo>
                    <a:pt x="0" y="4381"/>
                  </a:moveTo>
                  <a:lnTo>
                    <a:pt x="41" y="4380"/>
                  </a:lnTo>
                  <a:lnTo>
                    <a:pt x="81" y="4379"/>
                  </a:lnTo>
                  <a:lnTo>
                    <a:pt x="123" y="4376"/>
                  </a:lnTo>
                  <a:lnTo>
                    <a:pt x="163" y="4373"/>
                  </a:lnTo>
                  <a:lnTo>
                    <a:pt x="202" y="4368"/>
                  </a:lnTo>
                  <a:lnTo>
                    <a:pt x="242" y="4362"/>
                  </a:lnTo>
                  <a:lnTo>
                    <a:pt x="281" y="4356"/>
                  </a:lnTo>
                  <a:lnTo>
                    <a:pt x="320" y="4348"/>
                  </a:lnTo>
                  <a:lnTo>
                    <a:pt x="358" y="4340"/>
                  </a:lnTo>
                  <a:lnTo>
                    <a:pt x="397" y="4331"/>
                  </a:lnTo>
                  <a:lnTo>
                    <a:pt x="434" y="4321"/>
                  </a:lnTo>
                  <a:lnTo>
                    <a:pt x="471" y="4310"/>
                  </a:lnTo>
                  <a:lnTo>
                    <a:pt x="509" y="4297"/>
                  </a:lnTo>
                  <a:lnTo>
                    <a:pt x="544" y="4284"/>
                  </a:lnTo>
                  <a:lnTo>
                    <a:pt x="581" y="4271"/>
                  </a:lnTo>
                  <a:lnTo>
                    <a:pt x="616" y="4257"/>
                  </a:lnTo>
                  <a:lnTo>
                    <a:pt x="651" y="4241"/>
                  </a:lnTo>
                  <a:lnTo>
                    <a:pt x="687" y="4225"/>
                  </a:lnTo>
                  <a:lnTo>
                    <a:pt x="721" y="4207"/>
                  </a:lnTo>
                  <a:lnTo>
                    <a:pt x="754" y="4190"/>
                  </a:lnTo>
                  <a:lnTo>
                    <a:pt x="788" y="4171"/>
                  </a:lnTo>
                  <a:lnTo>
                    <a:pt x="820" y="4152"/>
                  </a:lnTo>
                  <a:lnTo>
                    <a:pt x="853" y="4132"/>
                  </a:lnTo>
                  <a:lnTo>
                    <a:pt x="885" y="4111"/>
                  </a:lnTo>
                  <a:lnTo>
                    <a:pt x="916" y="4089"/>
                  </a:lnTo>
                  <a:lnTo>
                    <a:pt x="947" y="4067"/>
                  </a:lnTo>
                  <a:lnTo>
                    <a:pt x="977" y="4043"/>
                  </a:lnTo>
                  <a:lnTo>
                    <a:pt x="1007" y="4020"/>
                  </a:lnTo>
                  <a:lnTo>
                    <a:pt x="1036" y="3995"/>
                  </a:lnTo>
                  <a:lnTo>
                    <a:pt x="1065" y="3969"/>
                  </a:lnTo>
                  <a:lnTo>
                    <a:pt x="1093" y="3943"/>
                  </a:lnTo>
                  <a:lnTo>
                    <a:pt x="1120" y="3917"/>
                  </a:lnTo>
                  <a:lnTo>
                    <a:pt x="1146" y="3890"/>
                  </a:lnTo>
                  <a:lnTo>
                    <a:pt x="1172" y="3861"/>
                  </a:lnTo>
                  <a:lnTo>
                    <a:pt x="1198" y="3833"/>
                  </a:lnTo>
                  <a:lnTo>
                    <a:pt x="1223" y="3803"/>
                  </a:lnTo>
                  <a:lnTo>
                    <a:pt x="1246" y="3774"/>
                  </a:lnTo>
                  <a:lnTo>
                    <a:pt x="1269" y="3744"/>
                  </a:lnTo>
                  <a:lnTo>
                    <a:pt x="1291" y="3713"/>
                  </a:lnTo>
                  <a:lnTo>
                    <a:pt x="1314" y="3682"/>
                  </a:lnTo>
                  <a:lnTo>
                    <a:pt x="1335" y="3650"/>
                  </a:lnTo>
                  <a:lnTo>
                    <a:pt x="1355" y="3618"/>
                  </a:lnTo>
                  <a:lnTo>
                    <a:pt x="1374" y="3585"/>
                  </a:lnTo>
                  <a:lnTo>
                    <a:pt x="1393" y="3552"/>
                  </a:lnTo>
                  <a:lnTo>
                    <a:pt x="1410" y="3518"/>
                  </a:lnTo>
                  <a:lnTo>
                    <a:pt x="1428" y="3483"/>
                  </a:lnTo>
                  <a:lnTo>
                    <a:pt x="1443" y="3448"/>
                  </a:lnTo>
                  <a:lnTo>
                    <a:pt x="1459" y="3414"/>
                  </a:lnTo>
                  <a:lnTo>
                    <a:pt x="1474" y="3377"/>
                  </a:lnTo>
                  <a:lnTo>
                    <a:pt x="1487" y="3342"/>
                  </a:lnTo>
                  <a:lnTo>
                    <a:pt x="1500" y="3305"/>
                  </a:lnTo>
                  <a:lnTo>
                    <a:pt x="1512" y="3268"/>
                  </a:lnTo>
                  <a:lnTo>
                    <a:pt x="1524" y="3231"/>
                  </a:lnTo>
                  <a:lnTo>
                    <a:pt x="1533" y="3193"/>
                  </a:lnTo>
                  <a:lnTo>
                    <a:pt x="1543" y="3155"/>
                  </a:lnTo>
                  <a:lnTo>
                    <a:pt x="1551" y="3116"/>
                  </a:lnTo>
                  <a:lnTo>
                    <a:pt x="1559" y="3077"/>
                  </a:lnTo>
                  <a:lnTo>
                    <a:pt x="1565" y="3038"/>
                  </a:lnTo>
                  <a:lnTo>
                    <a:pt x="1571" y="2999"/>
                  </a:lnTo>
                  <a:lnTo>
                    <a:pt x="1576" y="2959"/>
                  </a:lnTo>
                  <a:lnTo>
                    <a:pt x="1579" y="2919"/>
                  </a:lnTo>
                  <a:lnTo>
                    <a:pt x="1581" y="2879"/>
                  </a:lnTo>
                  <a:lnTo>
                    <a:pt x="1583" y="2837"/>
                  </a:lnTo>
                  <a:lnTo>
                    <a:pt x="1584" y="2797"/>
                  </a:lnTo>
                  <a:lnTo>
                    <a:pt x="1583" y="2756"/>
                  </a:lnTo>
                  <a:lnTo>
                    <a:pt x="1581" y="2714"/>
                  </a:lnTo>
                  <a:lnTo>
                    <a:pt x="1579" y="2674"/>
                  </a:lnTo>
                  <a:lnTo>
                    <a:pt x="1576" y="2634"/>
                  </a:lnTo>
                  <a:lnTo>
                    <a:pt x="1571" y="2594"/>
                  </a:lnTo>
                  <a:lnTo>
                    <a:pt x="1565" y="2555"/>
                  </a:lnTo>
                  <a:lnTo>
                    <a:pt x="1559" y="2516"/>
                  </a:lnTo>
                  <a:lnTo>
                    <a:pt x="1551" y="2477"/>
                  </a:lnTo>
                  <a:lnTo>
                    <a:pt x="1543" y="2438"/>
                  </a:lnTo>
                  <a:lnTo>
                    <a:pt x="1533" y="2400"/>
                  </a:lnTo>
                  <a:lnTo>
                    <a:pt x="1524" y="2362"/>
                  </a:lnTo>
                  <a:lnTo>
                    <a:pt x="1512" y="2325"/>
                  </a:lnTo>
                  <a:lnTo>
                    <a:pt x="1500" y="2288"/>
                  </a:lnTo>
                  <a:lnTo>
                    <a:pt x="1487" y="2251"/>
                  </a:lnTo>
                  <a:lnTo>
                    <a:pt x="1474" y="2216"/>
                  </a:lnTo>
                  <a:lnTo>
                    <a:pt x="1459" y="2179"/>
                  </a:lnTo>
                  <a:lnTo>
                    <a:pt x="1443" y="2145"/>
                  </a:lnTo>
                  <a:lnTo>
                    <a:pt x="1428" y="2110"/>
                  </a:lnTo>
                  <a:lnTo>
                    <a:pt x="1410" y="2075"/>
                  </a:lnTo>
                  <a:lnTo>
                    <a:pt x="1393" y="2041"/>
                  </a:lnTo>
                  <a:lnTo>
                    <a:pt x="1374" y="2008"/>
                  </a:lnTo>
                  <a:lnTo>
                    <a:pt x="1355" y="1975"/>
                  </a:lnTo>
                  <a:lnTo>
                    <a:pt x="1335" y="1943"/>
                  </a:lnTo>
                  <a:lnTo>
                    <a:pt x="1314" y="1911"/>
                  </a:lnTo>
                  <a:lnTo>
                    <a:pt x="1291" y="1880"/>
                  </a:lnTo>
                  <a:lnTo>
                    <a:pt x="1269" y="1848"/>
                  </a:lnTo>
                  <a:lnTo>
                    <a:pt x="1246" y="1819"/>
                  </a:lnTo>
                  <a:lnTo>
                    <a:pt x="1223" y="1789"/>
                  </a:lnTo>
                  <a:lnTo>
                    <a:pt x="1198" y="1760"/>
                  </a:lnTo>
                  <a:lnTo>
                    <a:pt x="1172" y="1732"/>
                  </a:lnTo>
                  <a:lnTo>
                    <a:pt x="1146" y="1703"/>
                  </a:lnTo>
                  <a:lnTo>
                    <a:pt x="1120" y="1676"/>
                  </a:lnTo>
                  <a:lnTo>
                    <a:pt x="1093" y="1650"/>
                  </a:lnTo>
                  <a:lnTo>
                    <a:pt x="1065" y="1624"/>
                  </a:lnTo>
                  <a:lnTo>
                    <a:pt x="1036" y="1598"/>
                  </a:lnTo>
                  <a:lnTo>
                    <a:pt x="1007" y="1573"/>
                  </a:lnTo>
                  <a:lnTo>
                    <a:pt x="977" y="1550"/>
                  </a:lnTo>
                  <a:lnTo>
                    <a:pt x="947" y="1526"/>
                  </a:lnTo>
                  <a:lnTo>
                    <a:pt x="916" y="1504"/>
                  </a:lnTo>
                  <a:lnTo>
                    <a:pt x="885" y="1482"/>
                  </a:lnTo>
                  <a:lnTo>
                    <a:pt x="853" y="1461"/>
                  </a:lnTo>
                  <a:lnTo>
                    <a:pt x="820" y="1441"/>
                  </a:lnTo>
                  <a:lnTo>
                    <a:pt x="788" y="1422"/>
                  </a:lnTo>
                  <a:lnTo>
                    <a:pt x="754" y="1403"/>
                  </a:lnTo>
                  <a:lnTo>
                    <a:pt x="721" y="1385"/>
                  </a:lnTo>
                  <a:lnTo>
                    <a:pt x="687" y="1368"/>
                  </a:lnTo>
                  <a:lnTo>
                    <a:pt x="651" y="1352"/>
                  </a:lnTo>
                  <a:lnTo>
                    <a:pt x="616" y="1337"/>
                  </a:lnTo>
                  <a:lnTo>
                    <a:pt x="581" y="1322"/>
                  </a:lnTo>
                  <a:lnTo>
                    <a:pt x="545" y="1309"/>
                  </a:lnTo>
                  <a:lnTo>
                    <a:pt x="509" y="1296"/>
                  </a:lnTo>
                  <a:lnTo>
                    <a:pt x="471" y="1284"/>
                  </a:lnTo>
                  <a:lnTo>
                    <a:pt x="434" y="1272"/>
                  </a:lnTo>
                  <a:lnTo>
                    <a:pt x="397" y="1263"/>
                  </a:lnTo>
                  <a:lnTo>
                    <a:pt x="358" y="1253"/>
                  </a:lnTo>
                  <a:lnTo>
                    <a:pt x="320" y="1245"/>
                  </a:lnTo>
                  <a:lnTo>
                    <a:pt x="281" y="1237"/>
                  </a:lnTo>
                  <a:lnTo>
                    <a:pt x="242" y="1231"/>
                  </a:lnTo>
                  <a:lnTo>
                    <a:pt x="202" y="1225"/>
                  </a:lnTo>
                  <a:lnTo>
                    <a:pt x="163" y="1220"/>
                  </a:lnTo>
                  <a:lnTo>
                    <a:pt x="123" y="1217"/>
                  </a:lnTo>
                  <a:lnTo>
                    <a:pt x="81" y="1214"/>
                  </a:lnTo>
                  <a:lnTo>
                    <a:pt x="41" y="1213"/>
                  </a:lnTo>
                  <a:lnTo>
                    <a:pt x="0" y="1212"/>
                  </a:lnTo>
                  <a:lnTo>
                    <a:pt x="0" y="0"/>
                  </a:lnTo>
                  <a:lnTo>
                    <a:pt x="144" y="3"/>
                  </a:lnTo>
                  <a:lnTo>
                    <a:pt x="286" y="14"/>
                  </a:lnTo>
                  <a:lnTo>
                    <a:pt x="426" y="32"/>
                  </a:lnTo>
                  <a:lnTo>
                    <a:pt x="563" y="57"/>
                  </a:lnTo>
                  <a:lnTo>
                    <a:pt x="699" y="87"/>
                  </a:lnTo>
                  <a:lnTo>
                    <a:pt x="831" y="125"/>
                  </a:lnTo>
                  <a:lnTo>
                    <a:pt x="961" y="169"/>
                  </a:lnTo>
                  <a:lnTo>
                    <a:pt x="1088" y="220"/>
                  </a:lnTo>
                  <a:lnTo>
                    <a:pt x="1212" y="275"/>
                  </a:lnTo>
                  <a:lnTo>
                    <a:pt x="1332" y="338"/>
                  </a:lnTo>
                  <a:lnTo>
                    <a:pt x="1449" y="405"/>
                  </a:lnTo>
                  <a:lnTo>
                    <a:pt x="1563" y="477"/>
                  </a:lnTo>
                  <a:lnTo>
                    <a:pt x="1672" y="555"/>
                  </a:lnTo>
                  <a:lnTo>
                    <a:pt x="1777" y="638"/>
                  </a:lnTo>
                  <a:lnTo>
                    <a:pt x="1879" y="726"/>
                  </a:lnTo>
                  <a:lnTo>
                    <a:pt x="1977" y="818"/>
                  </a:lnTo>
                  <a:lnTo>
                    <a:pt x="2069" y="915"/>
                  </a:lnTo>
                  <a:lnTo>
                    <a:pt x="2156" y="1017"/>
                  </a:lnTo>
                  <a:lnTo>
                    <a:pt x="2240" y="1123"/>
                  </a:lnTo>
                  <a:lnTo>
                    <a:pt x="2318" y="1233"/>
                  </a:lnTo>
                  <a:lnTo>
                    <a:pt x="2390" y="1346"/>
                  </a:lnTo>
                  <a:lnTo>
                    <a:pt x="2457" y="1463"/>
                  </a:lnTo>
                  <a:lnTo>
                    <a:pt x="2520" y="1584"/>
                  </a:lnTo>
                  <a:lnTo>
                    <a:pt x="2575" y="1708"/>
                  </a:lnTo>
                  <a:lnTo>
                    <a:pt x="2625" y="1834"/>
                  </a:lnTo>
                  <a:lnTo>
                    <a:pt x="2670" y="1964"/>
                  </a:lnTo>
                  <a:lnTo>
                    <a:pt x="2707" y="2098"/>
                  </a:lnTo>
                  <a:lnTo>
                    <a:pt x="2738" y="2232"/>
                  </a:lnTo>
                  <a:lnTo>
                    <a:pt x="2763" y="2371"/>
                  </a:lnTo>
                  <a:lnTo>
                    <a:pt x="2781" y="2510"/>
                  </a:lnTo>
                  <a:lnTo>
                    <a:pt x="2791" y="2653"/>
                  </a:lnTo>
                  <a:lnTo>
                    <a:pt x="2795" y="2797"/>
                  </a:lnTo>
                  <a:lnTo>
                    <a:pt x="2791" y="2940"/>
                  </a:lnTo>
                  <a:lnTo>
                    <a:pt x="2781" y="3083"/>
                  </a:lnTo>
                  <a:lnTo>
                    <a:pt x="2763" y="3222"/>
                  </a:lnTo>
                  <a:lnTo>
                    <a:pt x="2738" y="3360"/>
                  </a:lnTo>
                  <a:lnTo>
                    <a:pt x="2707" y="3495"/>
                  </a:lnTo>
                  <a:lnTo>
                    <a:pt x="2670" y="3629"/>
                  </a:lnTo>
                  <a:lnTo>
                    <a:pt x="2625" y="3759"/>
                  </a:lnTo>
                  <a:lnTo>
                    <a:pt x="2575" y="3885"/>
                  </a:lnTo>
                  <a:lnTo>
                    <a:pt x="2520" y="4009"/>
                  </a:lnTo>
                  <a:lnTo>
                    <a:pt x="2457" y="4129"/>
                  </a:lnTo>
                  <a:lnTo>
                    <a:pt x="2390" y="4246"/>
                  </a:lnTo>
                  <a:lnTo>
                    <a:pt x="2318" y="4360"/>
                  </a:lnTo>
                  <a:lnTo>
                    <a:pt x="2240" y="4470"/>
                  </a:lnTo>
                  <a:lnTo>
                    <a:pt x="2156" y="4576"/>
                  </a:lnTo>
                  <a:lnTo>
                    <a:pt x="2069" y="4678"/>
                  </a:lnTo>
                  <a:lnTo>
                    <a:pt x="1977" y="4774"/>
                  </a:lnTo>
                  <a:lnTo>
                    <a:pt x="1879" y="4867"/>
                  </a:lnTo>
                  <a:lnTo>
                    <a:pt x="1777" y="4955"/>
                  </a:lnTo>
                  <a:lnTo>
                    <a:pt x="1672" y="5038"/>
                  </a:lnTo>
                  <a:lnTo>
                    <a:pt x="1563" y="5116"/>
                  </a:lnTo>
                  <a:lnTo>
                    <a:pt x="1449" y="5188"/>
                  </a:lnTo>
                  <a:lnTo>
                    <a:pt x="1332" y="5255"/>
                  </a:lnTo>
                  <a:lnTo>
                    <a:pt x="1212" y="5318"/>
                  </a:lnTo>
                  <a:lnTo>
                    <a:pt x="1088" y="5373"/>
                  </a:lnTo>
                  <a:lnTo>
                    <a:pt x="961" y="5424"/>
                  </a:lnTo>
                  <a:lnTo>
                    <a:pt x="831" y="5468"/>
                  </a:lnTo>
                  <a:lnTo>
                    <a:pt x="699" y="5506"/>
                  </a:lnTo>
                  <a:lnTo>
                    <a:pt x="563" y="5536"/>
                  </a:lnTo>
                  <a:lnTo>
                    <a:pt x="426" y="5561"/>
                  </a:lnTo>
                  <a:lnTo>
                    <a:pt x="286" y="5579"/>
                  </a:lnTo>
                  <a:lnTo>
                    <a:pt x="144" y="5590"/>
                  </a:lnTo>
                  <a:lnTo>
                    <a:pt x="0" y="5593"/>
                  </a:lnTo>
                  <a:lnTo>
                    <a:pt x="0" y="4381"/>
                  </a:lnTo>
                  <a:close/>
                </a:path>
              </a:pathLst>
            </a:custGeom>
            <a:solidFill>
              <a:srgbClr val="40BCEE"/>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 name="Freeform 32"/>
            <p:cNvSpPr>
              <a:spLocks/>
            </p:cNvSpPr>
            <p:nvPr userDrawn="1"/>
          </p:nvSpPr>
          <p:spPr bwMode="auto">
            <a:xfrm>
              <a:off x="4554495" y="-209550"/>
              <a:ext cx="739775" cy="1480015"/>
            </a:xfrm>
            <a:custGeom>
              <a:avLst/>
              <a:gdLst/>
              <a:ahLst/>
              <a:cxnLst>
                <a:cxn ang="0">
                  <a:pos x="123" y="4377"/>
                </a:cxn>
                <a:cxn ang="0">
                  <a:pos x="281" y="4356"/>
                </a:cxn>
                <a:cxn ang="0">
                  <a:pos x="434" y="4321"/>
                </a:cxn>
                <a:cxn ang="0">
                  <a:pos x="581" y="4271"/>
                </a:cxn>
                <a:cxn ang="0">
                  <a:pos x="721" y="4209"/>
                </a:cxn>
                <a:cxn ang="0">
                  <a:pos x="853" y="4132"/>
                </a:cxn>
                <a:cxn ang="0">
                  <a:pos x="977" y="4043"/>
                </a:cxn>
                <a:cxn ang="0">
                  <a:pos x="1093" y="3944"/>
                </a:cxn>
                <a:cxn ang="0">
                  <a:pos x="1198" y="3833"/>
                </a:cxn>
                <a:cxn ang="0">
                  <a:pos x="1291" y="3714"/>
                </a:cxn>
                <a:cxn ang="0">
                  <a:pos x="1374" y="3585"/>
                </a:cxn>
                <a:cxn ang="0">
                  <a:pos x="1443" y="3449"/>
                </a:cxn>
                <a:cxn ang="0">
                  <a:pos x="1500" y="3305"/>
                </a:cxn>
                <a:cxn ang="0">
                  <a:pos x="1543" y="3155"/>
                </a:cxn>
                <a:cxn ang="0">
                  <a:pos x="1571" y="2999"/>
                </a:cxn>
                <a:cxn ang="0">
                  <a:pos x="1583" y="2837"/>
                </a:cxn>
                <a:cxn ang="0">
                  <a:pos x="1579" y="2674"/>
                </a:cxn>
                <a:cxn ang="0">
                  <a:pos x="1559" y="2516"/>
                </a:cxn>
                <a:cxn ang="0">
                  <a:pos x="1524" y="2363"/>
                </a:cxn>
                <a:cxn ang="0">
                  <a:pos x="1474" y="2216"/>
                </a:cxn>
                <a:cxn ang="0">
                  <a:pos x="1410" y="2075"/>
                </a:cxn>
                <a:cxn ang="0">
                  <a:pos x="1335" y="1943"/>
                </a:cxn>
                <a:cxn ang="0">
                  <a:pos x="1246" y="1819"/>
                </a:cxn>
                <a:cxn ang="0">
                  <a:pos x="1146" y="1703"/>
                </a:cxn>
                <a:cxn ang="0">
                  <a:pos x="1036" y="1598"/>
                </a:cxn>
                <a:cxn ang="0">
                  <a:pos x="916" y="1505"/>
                </a:cxn>
                <a:cxn ang="0">
                  <a:pos x="788" y="1422"/>
                </a:cxn>
                <a:cxn ang="0">
                  <a:pos x="651" y="1353"/>
                </a:cxn>
                <a:cxn ang="0">
                  <a:pos x="509" y="1296"/>
                </a:cxn>
                <a:cxn ang="0">
                  <a:pos x="359" y="1253"/>
                </a:cxn>
                <a:cxn ang="0">
                  <a:pos x="202" y="1225"/>
                </a:cxn>
                <a:cxn ang="0">
                  <a:pos x="41" y="1213"/>
                </a:cxn>
                <a:cxn ang="0">
                  <a:pos x="286" y="14"/>
                </a:cxn>
                <a:cxn ang="0">
                  <a:pos x="831" y="126"/>
                </a:cxn>
                <a:cxn ang="0">
                  <a:pos x="1332" y="338"/>
                </a:cxn>
                <a:cxn ang="0">
                  <a:pos x="1777" y="639"/>
                </a:cxn>
                <a:cxn ang="0">
                  <a:pos x="2156" y="1018"/>
                </a:cxn>
                <a:cxn ang="0">
                  <a:pos x="2457" y="1464"/>
                </a:cxn>
                <a:cxn ang="0">
                  <a:pos x="2670" y="1966"/>
                </a:cxn>
                <a:cxn ang="0">
                  <a:pos x="2781" y="2511"/>
                </a:cxn>
                <a:cxn ang="0">
                  <a:pos x="2781" y="3083"/>
                </a:cxn>
                <a:cxn ang="0">
                  <a:pos x="2670" y="3629"/>
                </a:cxn>
                <a:cxn ang="0">
                  <a:pos x="2457" y="4130"/>
                </a:cxn>
                <a:cxn ang="0">
                  <a:pos x="2156" y="4576"/>
                </a:cxn>
                <a:cxn ang="0">
                  <a:pos x="1777" y="4955"/>
                </a:cxn>
                <a:cxn ang="0">
                  <a:pos x="1332" y="5257"/>
                </a:cxn>
                <a:cxn ang="0">
                  <a:pos x="831" y="5468"/>
                </a:cxn>
                <a:cxn ang="0">
                  <a:pos x="286" y="5579"/>
                </a:cxn>
              </a:cxnLst>
              <a:rect l="0" t="0" r="r" b="b"/>
              <a:pathLst>
                <a:path w="2795" h="5594">
                  <a:moveTo>
                    <a:pt x="0" y="4381"/>
                  </a:moveTo>
                  <a:lnTo>
                    <a:pt x="41" y="4381"/>
                  </a:lnTo>
                  <a:lnTo>
                    <a:pt x="81" y="4379"/>
                  </a:lnTo>
                  <a:lnTo>
                    <a:pt x="123" y="4377"/>
                  </a:lnTo>
                  <a:lnTo>
                    <a:pt x="163" y="4373"/>
                  </a:lnTo>
                  <a:lnTo>
                    <a:pt x="202" y="4368"/>
                  </a:lnTo>
                  <a:lnTo>
                    <a:pt x="242" y="4364"/>
                  </a:lnTo>
                  <a:lnTo>
                    <a:pt x="281" y="4356"/>
                  </a:lnTo>
                  <a:lnTo>
                    <a:pt x="320" y="4349"/>
                  </a:lnTo>
                  <a:lnTo>
                    <a:pt x="358" y="4341"/>
                  </a:lnTo>
                  <a:lnTo>
                    <a:pt x="397" y="4332"/>
                  </a:lnTo>
                  <a:lnTo>
                    <a:pt x="434" y="4321"/>
                  </a:lnTo>
                  <a:lnTo>
                    <a:pt x="471" y="4310"/>
                  </a:lnTo>
                  <a:lnTo>
                    <a:pt x="509" y="4299"/>
                  </a:lnTo>
                  <a:lnTo>
                    <a:pt x="545" y="4286"/>
                  </a:lnTo>
                  <a:lnTo>
                    <a:pt x="581" y="4271"/>
                  </a:lnTo>
                  <a:lnTo>
                    <a:pt x="616" y="4257"/>
                  </a:lnTo>
                  <a:lnTo>
                    <a:pt x="651" y="4242"/>
                  </a:lnTo>
                  <a:lnTo>
                    <a:pt x="687" y="4225"/>
                  </a:lnTo>
                  <a:lnTo>
                    <a:pt x="721" y="4209"/>
                  </a:lnTo>
                  <a:lnTo>
                    <a:pt x="754" y="4190"/>
                  </a:lnTo>
                  <a:lnTo>
                    <a:pt x="788" y="4172"/>
                  </a:lnTo>
                  <a:lnTo>
                    <a:pt x="820" y="4152"/>
                  </a:lnTo>
                  <a:lnTo>
                    <a:pt x="853" y="4132"/>
                  </a:lnTo>
                  <a:lnTo>
                    <a:pt x="885" y="4111"/>
                  </a:lnTo>
                  <a:lnTo>
                    <a:pt x="916" y="4089"/>
                  </a:lnTo>
                  <a:lnTo>
                    <a:pt x="947" y="4067"/>
                  </a:lnTo>
                  <a:lnTo>
                    <a:pt x="977" y="4043"/>
                  </a:lnTo>
                  <a:lnTo>
                    <a:pt x="1007" y="4020"/>
                  </a:lnTo>
                  <a:lnTo>
                    <a:pt x="1036" y="3995"/>
                  </a:lnTo>
                  <a:lnTo>
                    <a:pt x="1065" y="3970"/>
                  </a:lnTo>
                  <a:lnTo>
                    <a:pt x="1093" y="3944"/>
                  </a:lnTo>
                  <a:lnTo>
                    <a:pt x="1120" y="3917"/>
                  </a:lnTo>
                  <a:lnTo>
                    <a:pt x="1146" y="3890"/>
                  </a:lnTo>
                  <a:lnTo>
                    <a:pt x="1172" y="3862"/>
                  </a:lnTo>
                  <a:lnTo>
                    <a:pt x="1198" y="3833"/>
                  </a:lnTo>
                  <a:lnTo>
                    <a:pt x="1223" y="3804"/>
                  </a:lnTo>
                  <a:lnTo>
                    <a:pt x="1246" y="3774"/>
                  </a:lnTo>
                  <a:lnTo>
                    <a:pt x="1269" y="3745"/>
                  </a:lnTo>
                  <a:lnTo>
                    <a:pt x="1291" y="3714"/>
                  </a:lnTo>
                  <a:lnTo>
                    <a:pt x="1314" y="3682"/>
                  </a:lnTo>
                  <a:lnTo>
                    <a:pt x="1335" y="3650"/>
                  </a:lnTo>
                  <a:lnTo>
                    <a:pt x="1355" y="3618"/>
                  </a:lnTo>
                  <a:lnTo>
                    <a:pt x="1374" y="3585"/>
                  </a:lnTo>
                  <a:lnTo>
                    <a:pt x="1393" y="3552"/>
                  </a:lnTo>
                  <a:lnTo>
                    <a:pt x="1410" y="3518"/>
                  </a:lnTo>
                  <a:lnTo>
                    <a:pt x="1428" y="3484"/>
                  </a:lnTo>
                  <a:lnTo>
                    <a:pt x="1443" y="3449"/>
                  </a:lnTo>
                  <a:lnTo>
                    <a:pt x="1459" y="3414"/>
                  </a:lnTo>
                  <a:lnTo>
                    <a:pt x="1474" y="3378"/>
                  </a:lnTo>
                  <a:lnTo>
                    <a:pt x="1487" y="3342"/>
                  </a:lnTo>
                  <a:lnTo>
                    <a:pt x="1500" y="3305"/>
                  </a:lnTo>
                  <a:lnTo>
                    <a:pt x="1512" y="3269"/>
                  </a:lnTo>
                  <a:lnTo>
                    <a:pt x="1524" y="3231"/>
                  </a:lnTo>
                  <a:lnTo>
                    <a:pt x="1533" y="3193"/>
                  </a:lnTo>
                  <a:lnTo>
                    <a:pt x="1543" y="3155"/>
                  </a:lnTo>
                  <a:lnTo>
                    <a:pt x="1551" y="3116"/>
                  </a:lnTo>
                  <a:lnTo>
                    <a:pt x="1559" y="3078"/>
                  </a:lnTo>
                  <a:lnTo>
                    <a:pt x="1565" y="3038"/>
                  </a:lnTo>
                  <a:lnTo>
                    <a:pt x="1571" y="2999"/>
                  </a:lnTo>
                  <a:lnTo>
                    <a:pt x="1576" y="2959"/>
                  </a:lnTo>
                  <a:lnTo>
                    <a:pt x="1579" y="2919"/>
                  </a:lnTo>
                  <a:lnTo>
                    <a:pt x="1581" y="2879"/>
                  </a:lnTo>
                  <a:lnTo>
                    <a:pt x="1583" y="2837"/>
                  </a:lnTo>
                  <a:lnTo>
                    <a:pt x="1584" y="2797"/>
                  </a:lnTo>
                  <a:lnTo>
                    <a:pt x="1583" y="2756"/>
                  </a:lnTo>
                  <a:lnTo>
                    <a:pt x="1581" y="2715"/>
                  </a:lnTo>
                  <a:lnTo>
                    <a:pt x="1579" y="2674"/>
                  </a:lnTo>
                  <a:lnTo>
                    <a:pt x="1576" y="2634"/>
                  </a:lnTo>
                  <a:lnTo>
                    <a:pt x="1571" y="2594"/>
                  </a:lnTo>
                  <a:lnTo>
                    <a:pt x="1565" y="2555"/>
                  </a:lnTo>
                  <a:lnTo>
                    <a:pt x="1559" y="2516"/>
                  </a:lnTo>
                  <a:lnTo>
                    <a:pt x="1551" y="2477"/>
                  </a:lnTo>
                  <a:lnTo>
                    <a:pt x="1543" y="2438"/>
                  </a:lnTo>
                  <a:lnTo>
                    <a:pt x="1533" y="2400"/>
                  </a:lnTo>
                  <a:lnTo>
                    <a:pt x="1524" y="2363"/>
                  </a:lnTo>
                  <a:lnTo>
                    <a:pt x="1512" y="2326"/>
                  </a:lnTo>
                  <a:lnTo>
                    <a:pt x="1500" y="2288"/>
                  </a:lnTo>
                  <a:lnTo>
                    <a:pt x="1487" y="2251"/>
                  </a:lnTo>
                  <a:lnTo>
                    <a:pt x="1474" y="2216"/>
                  </a:lnTo>
                  <a:lnTo>
                    <a:pt x="1459" y="2181"/>
                  </a:lnTo>
                  <a:lnTo>
                    <a:pt x="1443" y="2145"/>
                  </a:lnTo>
                  <a:lnTo>
                    <a:pt x="1428" y="2110"/>
                  </a:lnTo>
                  <a:lnTo>
                    <a:pt x="1410" y="2075"/>
                  </a:lnTo>
                  <a:lnTo>
                    <a:pt x="1393" y="2042"/>
                  </a:lnTo>
                  <a:lnTo>
                    <a:pt x="1374" y="2008"/>
                  </a:lnTo>
                  <a:lnTo>
                    <a:pt x="1355" y="1976"/>
                  </a:lnTo>
                  <a:lnTo>
                    <a:pt x="1335" y="1943"/>
                  </a:lnTo>
                  <a:lnTo>
                    <a:pt x="1314" y="1911"/>
                  </a:lnTo>
                  <a:lnTo>
                    <a:pt x="1291" y="1881"/>
                  </a:lnTo>
                  <a:lnTo>
                    <a:pt x="1269" y="1850"/>
                  </a:lnTo>
                  <a:lnTo>
                    <a:pt x="1246" y="1819"/>
                  </a:lnTo>
                  <a:lnTo>
                    <a:pt x="1223" y="1790"/>
                  </a:lnTo>
                  <a:lnTo>
                    <a:pt x="1198" y="1760"/>
                  </a:lnTo>
                  <a:lnTo>
                    <a:pt x="1172" y="1732"/>
                  </a:lnTo>
                  <a:lnTo>
                    <a:pt x="1146" y="1703"/>
                  </a:lnTo>
                  <a:lnTo>
                    <a:pt x="1120" y="1676"/>
                  </a:lnTo>
                  <a:lnTo>
                    <a:pt x="1093" y="1650"/>
                  </a:lnTo>
                  <a:lnTo>
                    <a:pt x="1065" y="1624"/>
                  </a:lnTo>
                  <a:lnTo>
                    <a:pt x="1036" y="1598"/>
                  </a:lnTo>
                  <a:lnTo>
                    <a:pt x="1007" y="1575"/>
                  </a:lnTo>
                  <a:lnTo>
                    <a:pt x="977" y="1550"/>
                  </a:lnTo>
                  <a:lnTo>
                    <a:pt x="947" y="1527"/>
                  </a:lnTo>
                  <a:lnTo>
                    <a:pt x="916" y="1505"/>
                  </a:lnTo>
                  <a:lnTo>
                    <a:pt x="885" y="1482"/>
                  </a:lnTo>
                  <a:lnTo>
                    <a:pt x="853" y="1462"/>
                  </a:lnTo>
                  <a:lnTo>
                    <a:pt x="820" y="1441"/>
                  </a:lnTo>
                  <a:lnTo>
                    <a:pt x="788" y="1422"/>
                  </a:lnTo>
                  <a:lnTo>
                    <a:pt x="754" y="1403"/>
                  </a:lnTo>
                  <a:lnTo>
                    <a:pt x="721" y="1386"/>
                  </a:lnTo>
                  <a:lnTo>
                    <a:pt x="687" y="1369"/>
                  </a:lnTo>
                  <a:lnTo>
                    <a:pt x="651" y="1353"/>
                  </a:lnTo>
                  <a:lnTo>
                    <a:pt x="616" y="1337"/>
                  </a:lnTo>
                  <a:lnTo>
                    <a:pt x="581" y="1322"/>
                  </a:lnTo>
                  <a:lnTo>
                    <a:pt x="545" y="1309"/>
                  </a:lnTo>
                  <a:lnTo>
                    <a:pt x="509" y="1296"/>
                  </a:lnTo>
                  <a:lnTo>
                    <a:pt x="471" y="1284"/>
                  </a:lnTo>
                  <a:lnTo>
                    <a:pt x="434" y="1272"/>
                  </a:lnTo>
                  <a:lnTo>
                    <a:pt x="397" y="1263"/>
                  </a:lnTo>
                  <a:lnTo>
                    <a:pt x="359" y="1253"/>
                  </a:lnTo>
                  <a:lnTo>
                    <a:pt x="320" y="1245"/>
                  </a:lnTo>
                  <a:lnTo>
                    <a:pt x="281" y="1238"/>
                  </a:lnTo>
                  <a:lnTo>
                    <a:pt x="242" y="1231"/>
                  </a:lnTo>
                  <a:lnTo>
                    <a:pt x="202" y="1225"/>
                  </a:lnTo>
                  <a:lnTo>
                    <a:pt x="163" y="1221"/>
                  </a:lnTo>
                  <a:lnTo>
                    <a:pt x="123" y="1218"/>
                  </a:lnTo>
                  <a:lnTo>
                    <a:pt x="81" y="1214"/>
                  </a:lnTo>
                  <a:lnTo>
                    <a:pt x="41" y="1213"/>
                  </a:lnTo>
                  <a:lnTo>
                    <a:pt x="0" y="1213"/>
                  </a:lnTo>
                  <a:lnTo>
                    <a:pt x="0" y="0"/>
                  </a:lnTo>
                  <a:lnTo>
                    <a:pt x="144" y="4"/>
                  </a:lnTo>
                  <a:lnTo>
                    <a:pt x="286" y="14"/>
                  </a:lnTo>
                  <a:lnTo>
                    <a:pt x="426" y="32"/>
                  </a:lnTo>
                  <a:lnTo>
                    <a:pt x="563" y="57"/>
                  </a:lnTo>
                  <a:lnTo>
                    <a:pt x="699" y="89"/>
                  </a:lnTo>
                  <a:lnTo>
                    <a:pt x="831" y="126"/>
                  </a:lnTo>
                  <a:lnTo>
                    <a:pt x="961" y="170"/>
                  </a:lnTo>
                  <a:lnTo>
                    <a:pt x="1088" y="220"/>
                  </a:lnTo>
                  <a:lnTo>
                    <a:pt x="1212" y="276"/>
                  </a:lnTo>
                  <a:lnTo>
                    <a:pt x="1332" y="338"/>
                  </a:lnTo>
                  <a:lnTo>
                    <a:pt x="1449" y="405"/>
                  </a:lnTo>
                  <a:lnTo>
                    <a:pt x="1563" y="477"/>
                  </a:lnTo>
                  <a:lnTo>
                    <a:pt x="1672" y="555"/>
                  </a:lnTo>
                  <a:lnTo>
                    <a:pt x="1777" y="639"/>
                  </a:lnTo>
                  <a:lnTo>
                    <a:pt x="1879" y="726"/>
                  </a:lnTo>
                  <a:lnTo>
                    <a:pt x="1977" y="819"/>
                  </a:lnTo>
                  <a:lnTo>
                    <a:pt x="2069" y="917"/>
                  </a:lnTo>
                  <a:lnTo>
                    <a:pt x="2156" y="1018"/>
                  </a:lnTo>
                  <a:lnTo>
                    <a:pt x="2240" y="1123"/>
                  </a:lnTo>
                  <a:lnTo>
                    <a:pt x="2318" y="1233"/>
                  </a:lnTo>
                  <a:lnTo>
                    <a:pt x="2390" y="1347"/>
                  </a:lnTo>
                  <a:lnTo>
                    <a:pt x="2457" y="1464"/>
                  </a:lnTo>
                  <a:lnTo>
                    <a:pt x="2520" y="1584"/>
                  </a:lnTo>
                  <a:lnTo>
                    <a:pt x="2575" y="1708"/>
                  </a:lnTo>
                  <a:lnTo>
                    <a:pt x="2626" y="1836"/>
                  </a:lnTo>
                  <a:lnTo>
                    <a:pt x="2670" y="1966"/>
                  </a:lnTo>
                  <a:lnTo>
                    <a:pt x="2707" y="2098"/>
                  </a:lnTo>
                  <a:lnTo>
                    <a:pt x="2738" y="2233"/>
                  </a:lnTo>
                  <a:lnTo>
                    <a:pt x="2763" y="2371"/>
                  </a:lnTo>
                  <a:lnTo>
                    <a:pt x="2781" y="2511"/>
                  </a:lnTo>
                  <a:lnTo>
                    <a:pt x="2791" y="2653"/>
                  </a:lnTo>
                  <a:lnTo>
                    <a:pt x="2795" y="2797"/>
                  </a:lnTo>
                  <a:lnTo>
                    <a:pt x="2791" y="2941"/>
                  </a:lnTo>
                  <a:lnTo>
                    <a:pt x="2781" y="3083"/>
                  </a:lnTo>
                  <a:lnTo>
                    <a:pt x="2763" y="3222"/>
                  </a:lnTo>
                  <a:lnTo>
                    <a:pt x="2738" y="3361"/>
                  </a:lnTo>
                  <a:lnTo>
                    <a:pt x="2707" y="3497"/>
                  </a:lnTo>
                  <a:lnTo>
                    <a:pt x="2670" y="3629"/>
                  </a:lnTo>
                  <a:lnTo>
                    <a:pt x="2626" y="3759"/>
                  </a:lnTo>
                  <a:lnTo>
                    <a:pt x="2575" y="3885"/>
                  </a:lnTo>
                  <a:lnTo>
                    <a:pt x="2520" y="4009"/>
                  </a:lnTo>
                  <a:lnTo>
                    <a:pt x="2457" y="4130"/>
                  </a:lnTo>
                  <a:lnTo>
                    <a:pt x="2390" y="4248"/>
                  </a:lnTo>
                  <a:lnTo>
                    <a:pt x="2318" y="4361"/>
                  </a:lnTo>
                  <a:lnTo>
                    <a:pt x="2240" y="4470"/>
                  </a:lnTo>
                  <a:lnTo>
                    <a:pt x="2156" y="4576"/>
                  </a:lnTo>
                  <a:lnTo>
                    <a:pt x="2069" y="4678"/>
                  </a:lnTo>
                  <a:lnTo>
                    <a:pt x="1977" y="4775"/>
                  </a:lnTo>
                  <a:lnTo>
                    <a:pt x="1879" y="4867"/>
                  </a:lnTo>
                  <a:lnTo>
                    <a:pt x="1777" y="4955"/>
                  </a:lnTo>
                  <a:lnTo>
                    <a:pt x="1672" y="5038"/>
                  </a:lnTo>
                  <a:lnTo>
                    <a:pt x="1563" y="5116"/>
                  </a:lnTo>
                  <a:lnTo>
                    <a:pt x="1449" y="5189"/>
                  </a:lnTo>
                  <a:lnTo>
                    <a:pt x="1332" y="5257"/>
                  </a:lnTo>
                  <a:lnTo>
                    <a:pt x="1212" y="5318"/>
                  </a:lnTo>
                  <a:lnTo>
                    <a:pt x="1088" y="5374"/>
                  </a:lnTo>
                  <a:lnTo>
                    <a:pt x="961" y="5424"/>
                  </a:lnTo>
                  <a:lnTo>
                    <a:pt x="831" y="5468"/>
                  </a:lnTo>
                  <a:lnTo>
                    <a:pt x="699" y="5506"/>
                  </a:lnTo>
                  <a:lnTo>
                    <a:pt x="563" y="5537"/>
                  </a:lnTo>
                  <a:lnTo>
                    <a:pt x="426" y="5561"/>
                  </a:lnTo>
                  <a:lnTo>
                    <a:pt x="286" y="5579"/>
                  </a:lnTo>
                  <a:lnTo>
                    <a:pt x="144" y="5590"/>
                  </a:lnTo>
                  <a:lnTo>
                    <a:pt x="0" y="5594"/>
                  </a:lnTo>
                  <a:lnTo>
                    <a:pt x="0" y="4381"/>
                  </a:lnTo>
                  <a:close/>
                </a:path>
              </a:pathLst>
            </a:custGeom>
            <a:solidFill>
              <a:srgbClr val="40BCEE"/>
            </a:solidFill>
            <a:ln w="9525">
              <a:noFill/>
              <a:round/>
              <a:headEnd/>
              <a:tailEnd/>
            </a:ln>
          </p:spPr>
          <p:txBody>
            <a:bodyPr/>
            <a:lstStyle/>
            <a:p>
              <a:pPr fontAlgn="auto">
                <a:spcBef>
                  <a:spcPts val="0"/>
                </a:spcBef>
                <a:spcAft>
                  <a:spcPts val="0"/>
                </a:spcAft>
                <a:defRPr/>
              </a:pPr>
              <a:endParaRPr lang="da-DK">
                <a:latin typeface="+mn-lt"/>
                <a:cs typeface="+mn-cs"/>
              </a:endParaRPr>
            </a:p>
          </p:txBody>
        </p:sp>
      </p:grpSp>
      <p:grpSp>
        <p:nvGrpSpPr>
          <p:cNvPr id="7" name="Group 28"/>
          <p:cNvGrpSpPr>
            <a:grpSpLocks noChangeAspect="1"/>
          </p:cNvGrpSpPr>
          <p:nvPr userDrawn="1"/>
        </p:nvGrpSpPr>
        <p:grpSpPr bwMode="auto">
          <a:xfrm>
            <a:off x="3533775" y="2282825"/>
            <a:ext cx="4138613" cy="1655763"/>
            <a:chOff x="404813" y="384175"/>
            <a:chExt cx="1519237" cy="608013"/>
          </a:xfrm>
        </p:grpSpPr>
        <p:sp>
          <p:nvSpPr>
            <p:cNvPr id="8" name="AutoShape 4"/>
            <p:cNvSpPr>
              <a:spLocks noChangeAspect="1" noChangeArrowheads="1" noTextEdit="1"/>
            </p:cNvSpPr>
            <p:nvPr userDrawn="1"/>
          </p:nvSpPr>
          <p:spPr bwMode="auto">
            <a:xfrm>
              <a:off x="404813" y="384175"/>
              <a:ext cx="1519237" cy="608013"/>
            </a:xfrm>
            <a:prstGeom prst="rect">
              <a:avLst/>
            </a:prstGeom>
            <a:noFill/>
            <a:ln w="9525">
              <a:noFill/>
              <a:miter lim="800000"/>
              <a:headEnd/>
              <a:tailEnd/>
            </a:ln>
          </p:spPr>
          <p:txBody>
            <a:bodyPr/>
            <a:lstStyle/>
            <a:p>
              <a:pPr fontAlgn="auto">
                <a:spcBef>
                  <a:spcPts val="0"/>
                </a:spcBef>
                <a:spcAft>
                  <a:spcPts val="0"/>
                </a:spcAft>
                <a:defRPr/>
              </a:pPr>
              <a:endParaRPr lang="da-DK">
                <a:latin typeface="+mn-lt"/>
                <a:cs typeface="+mn-cs"/>
              </a:endParaRPr>
            </a:p>
          </p:txBody>
        </p:sp>
        <p:sp>
          <p:nvSpPr>
            <p:cNvPr id="9" name="Freeform 6"/>
            <p:cNvSpPr>
              <a:spLocks/>
            </p:cNvSpPr>
            <p:nvPr userDrawn="1"/>
          </p:nvSpPr>
          <p:spPr bwMode="auto">
            <a:xfrm>
              <a:off x="895491" y="387090"/>
              <a:ext cx="114220" cy="166723"/>
            </a:xfrm>
            <a:custGeom>
              <a:avLst/>
              <a:gdLst/>
              <a:ahLst/>
              <a:cxnLst>
                <a:cxn ang="0">
                  <a:pos x="0" y="1783"/>
                </a:cxn>
                <a:cxn ang="0">
                  <a:pos x="0" y="0"/>
                </a:cxn>
                <a:cxn ang="0">
                  <a:pos x="391" y="0"/>
                </a:cxn>
                <a:cxn ang="0">
                  <a:pos x="391" y="1426"/>
                </a:cxn>
                <a:cxn ang="0">
                  <a:pos x="1220" y="1426"/>
                </a:cxn>
                <a:cxn ang="0">
                  <a:pos x="1220" y="1783"/>
                </a:cxn>
                <a:cxn ang="0">
                  <a:pos x="0" y="1783"/>
                </a:cxn>
              </a:cxnLst>
              <a:rect l="0" t="0" r="r" b="b"/>
              <a:pathLst>
                <a:path w="1220" h="1783">
                  <a:moveTo>
                    <a:pt x="0" y="1783"/>
                  </a:moveTo>
                  <a:lnTo>
                    <a:pt x="0" y="0"/>
                  </a:lnTo>
                  <a:lnTo>
                    <a:pt x="391" y="0"/>
                  </a:lnTo>
                  <a:lnTo>
                    <a:pt x="391" y="1426"/>
                  </a:lnTo>
                  <a:lnTo>
                    <a:pt x="1220" y="1426"/>
                  </a:lnTo>
                  <a:lnTo>
                    <a:pt x="1220" y="1783"/>
                  </a:lnTo>
                  <a:lnTo>
                    <a:pt x="0" y="178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 name="Freeform 7"/>
            <p:cNvSpPr>
              <a:spLocks/>
            </p:cNvSpPr>
            <p:nvPr userDrawn="1"/>
          </p:nvSpPr>
          <p:spPr bwMode="auto">
            <a:xfrm>
              <a:off x="1022531" y="387090"/>
              <a:ext cx="127040" cy="166723"/>
            </a:xfrm>
            <a:custGeom>
              <a:avLst/>
              <a:gdLst/>
              <a:ahLst/>
              <a:cxnLst>
                <a:cxn ang="0">
                  <a:pos x="0" y="1783"/>
                </a:cxn>
                <a:cxn ang="0">
                  <a:pos x="0" y="0"/>
                </a:cxn>
                <a:cxn ang="0">
                  <a:pos x="1344" y="0"/>
                </a:cxn>
                <a:cxn ang="0">
                  <a:pos x="1344" y="348"/>
                </a:cxn>
                <a:cxn ang="0">
                  <a:pos x="390" y="348"/>
                </a:cxn>
                <a:cxn ang="0">
                  <a:pos x="390" y="710"/>
                </a:cxn>
                <a:cxn ang="0">
                  <a:pos x="1230" y="710"/>
                </a:cxn>
                <a:cxn ang="0">
                  <a:pos x="1230" y="1059"/>
                </a:cxn>
                <a:cxn ang="0">
                  <a:pos x="390" y="1059"/>
                </a:cxn>
                <a:cxn ang="0">
                  <a:pos x="390" y="1433"/>
                </a:cxn>
                <a:cxn ang="0">
                  <a:pos x="1357" y="1433"/>
                </a:cxn>
                <a:cxn ang="0">
                  <a:pos x="1357" y="1783"/>
                </a:cxn>
                <a:cxn ang="0">
                  <a:pos x="0" y="1783"/>
                </a:cxn>
              </a:cxnLst>
              <a:rect l="0" t="0" r="r" b="b"/>
              <a:pathLst>
                <a:path w="1357" h="1783">
                  <a:moveTo>
                    <a:pt x="0" y="1783"/>
                  </a:moveTo>
                  <a:lnTo>
                    <a:pt x="0" y="0"/>
                  </a:lnTo>
                  <a:lnTo>
                    <a:pt x="1344" y="0"/>
                  </a:lnTo>
                  <a:lnTo>
                    <a:pt x="1344" y="348"/>
                  </a:lnTo>
                  <a:lnTo>
                    <a:pt x="390" y="348"/>
                  </a:lnTo>
                  <a:lnTo>
                    <a:pt x="390" y="710"/>
                  </a:lnTo>
                  <a:lnTo>
                    <a:pt x="1230" y="710"/>
                  </a:lnTo>
                  <a:lnTo>
                    <a:pt x="1230" y="1059"/>
                  </a:lnTo>
                  <a:lnTo>
                    <a:pt x="390" y="1059"/>
                  </a:lnTo>
                  <a:lnTo>
                    <a:pt x="390" y="1433"/>
                  </a:lnTo>
                  <a:lnTo>
                    <a:pt x="1357" y="1433"/>
                  </a:lnTo>
                  <a:lnTo>
                    <a:pt x="1357" y="1783"/>
                  </a:lnTo>
                  <a:lnTo>
                    <a:pt x="0" y="178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 name="Freeform 8"/>
            <p:cNvSpPr>
              <a:spLocks/>
            </p:cNvSpPr>
            <p:nvPr userDrawn="1"/>
          </p:nvSpPr>
          <p:spPr bwMode="auto">
            <a:xfrm>
              <a:off x="887332" y="590538"/>
              <a:ext cx="159092" cy="171386"/>
            </a:xfrm>
            <a:custGeom>
              <a:avLst/>
              <a:gdLst/>
              <a:ahLst/>
              <a:cxnLst>
                <a:cxn ang="0">
                  <a:pos x="785" y="1835"/>
                </a:cxn>
                <a:cxn ang="0">
                  <a:pos x="599" y="1792"/>
                </a:cxn>
                <a:cxn ang="0">
                  <a:pos x="435" y="1717"/>
                </a:cxn>
                <a:cxn ang="0">
                  <a:pos x="292" y="1614"/>
                </a:cxn>
                <a:cxn ang="0">
                  <a:pos x="175" y="1485"/>
                </a:cxn>
                <a:cxn ang="0">
                  <a:pos x="87" y="1335"/>
                </a:cxn>
                <a:cxn ang="0">
                  <a:pos x="28" y="1164"/>
                </a:cxn>
                <a:cxn ang="0">
                  <a:pos x="1" y="976"/>
                </a:cxn>
                <a:cxn ang="0">
                  <a:pos x="6" y="829"/>
                </a:cxn>
                <a:cxn ang="0">
                  <a:pos x="40" y="649"/>
                </a:cxn>
                <a:cxn ang="0">
                  <a:pos x="108" y="484"/>
                </a:cxn>
                <a:cxn ang="0">
                  <a:pos x="206" y="337"/>
                </a:cxn>
                <a:cxn ang="0">
                  <a:pos x="331" y="211"/>
                </a:cxn>
                <a:cxn ang="0">
                  <a:pos x="478" y="112"/>
                </a:cxn>
                <a:cxn ang="0">
                  <a:pos x="648" y="41"/>
                </a:cxn>
                <a:cxn ang="0">
                  <a:pos x="834" y="5"/>
                </a:cxn>
                <a:cxn ang="0">
                  <a:pos x="993" y="1"/>
                </a:cxn>
                <a:cxn ang="0">
                  <a:pos x="1102" y="9"/>
                </a:cxn>
                <a:cxn ang="0">
                  <a:pos x="1201" y="25"/>
                </a:cxn>
                <a:cxn ang="0">
                  <a:pos x="1292" y="49"/>
                </a:cxn>
                <a:cxn ang="0">
                  <a:pos x="1375" y="80"/>
                </a:cxn>
                <a:cxn ang="0">
                  <a:pos x="1453" y="118"/>
                </a:cxn>
                <a:cxn ang="0">
                  <a:pos x="1563" y="189"/>
                </a:cxn>
                <a:cxn ang="0">
                  <a:pos x="1361" y="522"/>
                </a:cxn>
                <a:cxn ang="0">
                  <a:pos x="1259" y="450"/>
                </a:cxn>
                <a:cxn ang="0">
                  <a:pos x="1151" y="399"/>
                </a:cxn>
                <a:cxn ang="0">
                  <a:pos x="1029" y="368"/>
                </a:cxn>
                <a:cxn ang="0">
                  <a:pos x="895" y="362"/>
                </a:cxn>
                <a:cxn ang="0">
                  <a:pos x="793" y="379"/>
                </a:cxn>
                <a:cxn ang="0">
                  <a:pos x="699" y="417"/>
                </a:cxn>
                <a:cxn ang="0">
                  <a:pos x="615" y="473"/>
                </a:cxn>
                <a:cxn ang="0">
                  <a:pos x="542" y="545"/>
                </a:cxn>
                <a:cxn ang="0">
                  <a:pos x="483" y="631"/>
                </a:cxn>
                <a:cxn ang="0">
                  <a:pos x="441" y="728"/>
                </a:cxn>
                <a:cxn ang="0">
                  <a:pos x="416" y="834"/>
                </a:cxn>
                <a:cxn ang="0">
                  <a:pos x="410" y="922"/>
                </a:cxn>
                <a:cxn ang="0">
                  <a:pos x="420" y="1040"/>
                </a:cxn>
                <a:cxn ang="0">
                  <a:pos x="450" y="1148"/>
                </a:cxn>
                <a:cxn ang="0">
                  <a:pos x="498" y="1245"/>
                </a:cxn>
                <a:cxn ang="0">
                  <a:pos x="562" y="1328"/>
                </a:cxn>
                <a:cxn ang="0">
                  <a:pos x="640" y="1395"/>
                </a:cxn>
                <a:cxn ang="0">
                  <a:pos x="732" y="1446"/>
                </a:cxn>
                <a:cxn ang="0">
                  <a:pos x="835" y="1477"/>
                </a:cxn>
                <a:cxn ang="0">
                  <a:pos x="949" y="1488"/>
                </a:cxn>
                <a:cxn ang="0">
                  <a:pos x="1053" y="1481"/>
                </a:cxn>
                <a:cxn ang="0">
                  <a:pos x="1150" y="1461"/>
                </a:cxn>
                <a:cxn ang="0">
                  <a:pos x="1239" y="1427"/>
                </a:cxn>
                <a:cxn ang="0">
                  <a:pos x="1318" y="1380"/>
                </a:cxn>
                <a:cxn ang="0">
                  <a:pos x="1697" y="788"/>
                </a:cxn>
                <a:cxn ang="0">
                  <a:pos x="1587" y="1646"/>
                </a:cxn>
                <a:cxn ang="0">
                  <a:pos x="1439" y="1731"/>
                </a:cxn>
                <a:cxn ang="0">
                  <a:pos x="1347" y="1771"/>
                </a:cxn>
                <a:cxn ang="0">
                  <a:pos x="1246" y="1804"/>
                </a:cxn>
                <a:cxn ang="0">
                  <a:pos x="1140" y="1827"/>
                </a:cxn>
                <a:cxn ang="0">
                  <a:pos x="1026" y="1842"/>
                </a:cxn>
              </a:cxnLst>
              <a:rect l="0" t="0" r="r" b="b"/>
              <a:pathLst>
                <a:path w="1697" h="1845">
                  <a:moveTo>
                    <a:pt x="937" y="1845"/>
                  </a:moveTo>
                  <a:lnTo>
                    <a:pt x="885" y="1844"/>
                  </a:lnTo>
                  <a:lnTo>
                    <a:pt x="834" y="1841"/>
                  </a:lnTo>
                  <a:lnTo>
                    <a:pt x="785" y="1835"/>
                  </a:lnTo>
                  <a:lnTo>
                    <a:pt x="738" y="1827"/>
                  </a:lnTo>
                  <a:lnTo>
                    <a:pt x="690" y="1817"/>
                  </a:lnTo>
                  <a:lnTo>
                    <a:pt x="644" y="1805"/>
                  </a:lnTo>
                  <a:lnTo>
                    <a:pt x="599" y="1792"/>
                  </a:lnTo>
                  <a:lnTo>
                    <a:pt x="557" y="1776"/>
                  </a:lnTo>
                  <a:lnTo>
                    <a:pt x="514" y="1758"/>
                  </a:lnTo>
                  <a:lnTo>
                    <a:pt x="473" y="1738"/>
                  </a:lnTo>
                  <a:lnTo>
                    <a:pt x="435" y="1717"/>
                  </a:lnTo>
                  <a:lnTo>
                    <a:pt x="397" y="1694"/>
                  </a:lnTo>
                  <a:lnTo>
                    <a:pt x="360" y="1669"/>
                  </a:lnTo>
                  <a:lnTo>
                    <a:pt x="326" y="1642"/>
                  </a:lnTo>
                  <a:lnTo>
                    <a:pt x="292" y="1614"/>
                  </a:lnTo>
                  <a:lnTo>
                    <a:pt x="261" y="1584"/>
                  </a:lnTo>
                  <a:lnTo>
                    <a:pt x="230" y="1553"/>
                  </a:lnTo>
                  <a:lnTo>
                    <a:pt x="202" y="1520"/>
                  </a:lnTo>
                  <a:lnTo>
                    <a:pt x="175" y="1485"/>
                  </a:lnTo>
                  <a:lnTo>
                    <a:pt x="151" y="1450"/>
                  </a:lnTo>
                  <a:lnTo>
                    <a:pt x="128" y="1412"/>
                  </a:lnTo>
                  <a:lnTo>
                    <a:pt x="106" y="1374"/>
                  </a:lnTo>
                  <a:lnTo>
                    <a:pt x="87" y="1335"/>
                  </a:lnTo>
                  <a:lnTo>
                    <a:pt x="69" y="1293"/>
                  </a:lnTo>
                  <a:lnTo>
                    <a:pt x="53" y="1251"/>
                  </a:lnTo>
                  <a:lnTo>
                    <a:pt x="39" y="1208"/>
                  </a:lnTo>
                  <a:lnTo>
                    <a:pt x="28" y="1164"/>
                  </a:lnTo>
                  <a:lnTo>
                    <a:pt x="18" y="1119"/>
                  </a:lnTo>
                  <a:lnTo>
                    <a:pt x="11" y="1072"/>
                  </a:lnTo>
                  <a:lnTo>
                    <a:pt x="4" y="1025"/>
                  </a:lnTo>
                  <a:lnTo>
                    <a:pt x="1" y="976"/>
                  </a:lnTo>
                  <a:lnTo>
                    <a:pt x="0" y="927"/>
                  </a:lnTo>
                  <a:lnTo>
                    <a:pt x="0" y="922"/>
                  </a:lnTo>
                  <a:lnTo>
                    <a:pt x="1" y="875"/>
                  </a:lnTo>
                  <a:lnTo>
                    <a:pt x="6" y="829"/>
                  </a:lnTo>
                  <a:lnTo>
                    <a:pt x="11" y="783"/>
                  </a:lnTo>
                  <a:lnTo>
                    <a:pt x="19" y="737"/>
                  </a:lnTo>
                  <a:lnTo>
                    <a:pt x="29" y="693"/>
                  </a:lnTo>
                  <a:lnTo>
                    <a:pt x="40" y="649"/>
                  </a:lnTo>
                  <a:lnTo>
                    <a:pt x="54" y="607"/>
                  </a:lnTo>
                  <a:lnTo>
                    <a:pt x="71" y="565"/>
                  </a:lnTo>
                  <a:lnTo>
                    <a:pt x="89" y="524"/>
                  </a:lnTo>
                  <a:lnTo>
                    <a:pt x="108" y="484"/>
                  </a:lnTo>
                  <a:lnTo>
                    <a:pt x="131" y="446"/>
                  </a:lnTo>
                  <a:lnTo>
                    <a:pt x="154" y="408"/>
                  </a:lnTo>
                  <a:lnTo>
                    <a:pt x="179" y="371"/>
                  </a:lnTo>
                  <a:lnTo>
                    <a:pt x="206" y="337"/>
                  </a:lnTo>
                  <a:lnTo>
                    <a:pt x="234" y="303"/>
                  </a:lnTo>
                  <a:lnTo>
                    <a:pt x="265" y="272"/>
                  </a:lnTo>
                  <a:lnTo>
                    <a:pt x="297" y="241"/>
                  </a:lnTo>
                  <a:lnTo>
                    <a:pt x="331" y="211"/>
                  </a:lnTo>
                  <a:lnTo>
                    <a:pt x="365" y="184"/>
                  </a:lnTo>
                  <a:lnTo>
                    <a:pt x="402" y="159"/>
                  </a:lnTo>
                  <a:lnTo>
                    <a:pt x="440" y="134"/>
                  </a:lnTo>
                  <a:lnTo>
                    <a:pt x="478" y="112"/>
                  </a:lnTo>
                  <a:lnTo>
                    <a:pt x="519" y="91"/>
                  </a:lnTo>
                  <a:lnTo>
                    <a:pt x="561" y="73"/>
                  </a:lnTo>
                  <a:lnTo>
                    <a:pt x="603" y="57"/>
                  </a:lnTo>
                  <a:lnTo>
                    <a:pt x="648" y="41"/>
                  </a:lnTo>
                  <a:lnTo>
                    <a:pt x="693" y="29"/>
                  </a:lnTo>
                  <a:lnTo>
                    <a:pt x="739" y="19"/>
                  </a:lnTo>
                  <a:lnTo>
                    <a:pt x="786" y="11"/>
                  </a:lnTo>
                  <a:lnTo>
                    <a:pt x="834" y="5"/>
                  </a:lnTo>
                  <a:lnTo>
                    <a:pt x="884" y="2"/>
                  </a:lnTo>
                  <a:lnTo>
                    <a:pt x="934" y="0"/>
                  </a:lnTo>
                  <a:lnTo>
                    <a:pt x="963" y="1"/>
                  </a:lnTo>
                  <a:lnTo>
                    <a:pt x="993" y="1"/>
                  </a:lnTo>
                  <a:lnTo>
                    <a:pt x="1021" y="3"/>
                  </a:lnTo>
                  <a:lnTo>
                    <a:pt x="1049" y="4"/>
                  </a:lnTo>
                  <a:lnTo>
                    <a:pt x="1075" y="7"/>
                  </a:lnTo>
                  <a:lnTo>
                    <a:pt x="1102" y="9"/>
                  </a:lnTo>
                  <a:lnTo>
                    <a:pt x="1127" y="12"/>
                  </a:lnTo>
                  <a:lnTo>
                    <a:pt x="1152" y="16"/>
                  </a:lnTo>
                  <a:lnTo>
                    <a:pt x="1177" y="20"/>
                  </a:lnTo>
                  <a:lnTo>
                    <a:pt x="1201" y="25"/>
                  </a:lnTo>
                  <a:lnTo>
                    <a:pt x="1225" y="30"/>
                  </a:lnTo>
                  <a:lnTo>
                    <a:pt x="1247" y="36"/>
                  </a:lnTo>
                  <a:lnTo>
                    <a:pt x="1269" y="42"/>
                  </a:lnTo>
                  <a:lnTo>
                    <a:pt x="1292" y="49"/>
                  </a:lnTo>
                  <a:lnTo>
                    <a:pt x="1313" y="56"/>
                  </a:lnTo>
                  <a:lnTo>
                    <a:pt x="1334" y="63"/>
                  </a:lnTo>
                  <a:lnTo>
                    <a:pt x="1355" y="71"/>
                  </a:lnTo>
                  <a:lnTo>
                    <a:pt x="1375" y="80"/>
                  </a:lnTo>
                  <a:lnTo>
                    <a:pt x="1395" y="88"/>
                  </a:lnTo>
                  <a:lnTo>
                    <a:pt x="1415" y="97"/>
                  </a:lnTo>
                  <a:lnTo>
                    <a:pt x="1434" y="108"/>
                  </a:lnTo>
                  <a:lnTo>
                    <a:pt x="1453" y="118"/>
                  </a:lnTo>
                  <a:lnTo>
                    <a:pt x="1473" y="129"/>
                  </a:lnTo>
                  <a:lnTo>
                    <a:pt x="1491" y="140"/>
                  </a:lnTo>
                  <a:lnTo>
                    <a:pt x="1528" y="164"/>
                  </a:lnTo>
                  <a:lnTo>
                    <a:pt x="1563" y="189"/>
                  </a:lnTo>
                  <a:lnTo>
                    <a:pt x="1599" y="216"/>
                  </a:lnTo>
                  <a:lnTo>
                    <a:pt x="1633" y="244"/>
                  </a:lnTo>
                  <a:lnTo>
                    <a:pt x="1387" y="542"/>
                  </a:lnTo>
                  <a:lnTo>
                    <a:pt x="1361" y="522"/>
                  </a:lnTo>
                  <a:lnTo>
                    <a:pt x="1335" y="502"/>
                  </a:lnTo>
                  <a:lnTo>
                    <a:pt x="1310" y="483"/>
                  </a:lnTo>
                  <a:lnTo>
                    <a:pt x="1286" y="466"/>
                  </a:lnTo>
                  <a:lnTo>
                    <a:pt x="1259" y="450"/>
                  </a:lnTo>
                  <a:lnTo>
                    <a:pt x="1234" y="435"/>
                  </a:lnTo>
                  <a:lnTo>
                    <a:pt x="1207" y="421"/>
                  </a:lnTo>
                  <a:lnTo>
                    <a:pt x="1180" y="409"/>
                  </a:lnTo>
                  <a:lnTo>
                    <a:pt x="1151" y="399"/>
                  </a:lnTo>
                  <a:lnTo>
                    <a:pt x="1123" y="389"/>
                  </a:lnTo>
                  <a:lnTo>
                    <a:pt x="1092" y="380"/>
                  </a:lnTo>
                  <a:lnTo>
                    <a:pt x="1062" y="374"/>
                  </a:lnTo>
                  <a:lnTo>
                    <a:pt x="1029" y="368"/>
                  </a:lnTo>
                  <a:lnTo>
                    <a:pt x="995" y="365"/>
                  </a:lnTo>
                  <a:lnTo>
                    <a:pt x="959" y="362"/>
                  </a:lnTo>
                  <a:lnTo>
                    <a:pt x="922" y="362"/>
                  </a:lnTo>
                  <a:lnTo>
                    <a:pt x="895" y="362"/>
                  </a:lnTo>
                  <a:lnTo>
                    <a:pt x="869" y="364"/>
                  </a:lnTo>
                  <a:lnTo>
                    <a:pt x="843" y="368"/>
                  </a:lnTo>
                  <a:lnTo>
                    <a:pt x="818" y="373"/>
                  </a:lnTo>
                  <a:lnTo>
                    <a:pt x="793" y="379"/>
                  </a:lnTo>
                  <a:lnTo>
                    <a:pt x="768" y="387"/>
                  </a:lnTo>
                  <a:lnTo>
                    <a:pt x="745" y="396"/>
                  </a:lnTo>
                  <a:lnTo>
                    <a:pt x="721" y="406"/>
                  </a:lnTo>
                  <a:lnTo>
                    <a:pt x="699" y="417"/>
                  </a:lnTo>
                  <a:lnTo>
                    <a:pt x="677" y="429"/>
                  </a:lnTo>
                  <a:lnTo>
                    <a:pt x="655" y="443"/>
                  </a:lnTo>
                  <a:lnTo>
                    <a:pt x="634" y="458"/>
                  </a:lnTo>
                  <a:lnTo>
                    <a:pt x="615" y="473"/>
                  </a:lnTo>
                  <a:lnTo>
                    <a:pt x="595" y="489"/>
                  </a:lnTo>
                  <a:lnTo>
                    <a:pt x="577" y="508"/>
                  </a:lnTo>
                  <a:lnTo>
                    <a:pt x="559" y="526"/>
                  </a:lnTo>
                  <a:lnTo>
                    <a:pt x="542" y="545"/>
                  </a:lnTo>
                  <a:lnTo>
                    <a:pt x="526" y="566"/>
                  </a:lnTo>
                  <a:lnTo>
                    <a:pt x="511" y="586"/>
                  </a:lnTo>
                  <a:lnTo>
                    <a:pt x="497" y="609"/>
                  </a:lnTo>
                  <a:lnTo>
                    <a:pt x="483" y="631"/>
                  </a:lnTo>
                  <a:lnTo>
                    <a:pt x="471" y="654"/>
                  </a:lnTo>
                  <a:lnTo>
                    <a:pt x="460" y="678"/>
                  </a:lnTo>
                  <a:lnTo>
                    <a:pt x="450" y="702"/>
                  </a:lnTo>
                  <a:lnTo>
                    <a:pt x="441" y="728"/>
                  </a:lnTo>
                  <a:lnTo>
                    <a:pt x="433" y="753"/>
                  </a:lnTo>
                  <a:lnTo>
                    <a:pt x="426" y="780"/>
                  </a:lnTo>
                  <a:lnTo>
                    <a:pt x="420" y="806"/>
                  </a:lnTo>
                  <a:lnTo>
                    <a:pt x="416" y="834"/>
                  </a:lnTo>
                  <a:lnTo>
                    <a:pt x="412" y="861"/>
                  </a:lnTo>
                  <a:lnTo>
                    <a:pt x="410" y="889"/>
                  </a:lnTo>
                  <a:lnTo>
                    <a:pt x="410" y="917"/>
                  </a:lnTo>
                  <a:lnTo>
                    <a:pt x="410" y="922"/>
                  </a:lnTo>
                  <a:lnTo>
                    <a:pt x="410" y="953"/>
                  </a:lnTo>
                  <a:lnTo>
                    <a:pt x="412" y="982"/>
                  </a:lnTo>
                  <a:lnTo>
                    <a:pt x="416" y="1012"/>
                  </a:lnTo>
                  <a:lnTo>
                    <a:pt x="420" y="1040"/>
                  </a:lnTo>
                  <a:lnTo>
                    <a:pt x="425" y="1069"/>
                  </a:lnTo>
                  <a:lnTo>
                    <a:pt x="433" y="1095"/>
                  </a:lnTo>
                  <a:lnTo>
                    <a:pt x="441" y="1123"/>
                  </a:lnTo>
                  <a:lnTo>
                    <a:pt x="450" y="1148"/>
                  </a:lnTo>
                  <a:lnTo>
                    <a:pt x="460" y="1174"/>
                  </a:lnTo>
                  <a:lnTo>
                    <a:pt x="471" y="1198"/>
                  </a:lnTo>
                  <a:lnTo>
                    <a:pt x="484" y="1222"/>
                  </a:lnTo>
                  <a:lnTo>
                    <a:pt x="498" y="1245"/>
                  </a:lnTo>
                  <a:lnTo>
                    <a:pt x="512" y="1266"/>
                  </a:lnTo>
                  <a:lnTo>
                    <a:pt x="527" y="1288"/>
                  </a:lnTo>
                  <a:lnTo>
                    <a:pt x="544" y="1308"/>
                  </a:lnTo>
                  <a:lnTo>
                    <a:pt x="562" y="1328"/>
                  </a:lnTo>
                  <a:lnTo>
                    <a:pt x="580" y="1346"/>
                  </a:lnTo>
                  <a:lnTo>
                    <a:pt x="599" y="1363"/>
                  </a:lnTo>
                  <a:lnTo>
                    <a:pt x="619" y="1379"/>
                  </a:lnTo>
                  <a:lnTo>
                    <a:pt x="640" y="1395"/>
                  </a:lnTo>
                  <a:lnTo>
                    <a:pt x="662" y="1409"/>
                  </a:lnTo>
                  <a:lnTo>
                    <a:pt x="685" y="1422"/>
                  </a:lnTo>
                  <a:lnTo>
                    <a:pt x="708" y="1434"/>
                  </a:lnTo>
                  <a:lnTo>
                    <a:pt x="732" y="1446"/>
                  </a:lnTo>
                  <a:lnTo>
                    <a:pt x="757" y="1455"/>
                  </a:lnTo>
                  <a:lnTo>
                    <a:pt x="782" y="1464"/>
                  </a:lnTo>
                  <a:lnTo>
                    <a:pt x="809" y="1471"/>
                  </a:lnTo>
                  <a:lnTo>
                    <a:pt x="835" y="1477"/>
                  </a:lnTo>
                  <a:lnTo>
                    <a:pt x="863" y="1482"/>
                  </a:lnTo>
                  <a:lnTo>
                    <a:pt x="891" y="1485"/>
                  </a:lnTo>
                  <a:lnTo>
                    <a:pt x="920" y="1487"/>
                  </a:lnTo>
                  <a:lnTo>
                    <a:pt x="949" y="1488"/>
                  </a:lnTo>
                  <a:lnTo>
                    <a:pt x="976" y="1487"/>
                  </a:lnTo>
                  <a:lnTo>
                    <a:pt x="1002" y="1486"/>
                  </a:lnTo>
                  <a:lnTo>
                    <a:pt x="1027" y="1484"/>
                  </a:lnTo>
                  <a:lnTo>
                    <a:pt x="1053" y="1481"/>
                  </a:lnTo>
                  <a:lnTo>
                    <a:pt x="1078" y="1477"/>
                  </a:lnTo>
                  <a:lnTo>
                    <a:pt x="1103" y="1473"/>
                  </a:lnTo>
                  <a:lnTo>
                    <a:pt x="1126" y="1467"/>
                  </a:lnTo>
                  <a:lnTo>
                    <a:pt x="1150" y="1461"/>
                  </a:lnTo>
                  <a:lnTo>
                    <a:pt x="1173" y="1454"/>
                  </a:lnTo>
                  <a:lnTo>
                    <a:pt x="1195" y="1446"/>
                  </a:lnTo>
                  <a:lnTo>
                    <a:pt x="1218" y="1437"/>
                  </a:lnTo>
                  <a:lnTo>
                    <a:pt x="1239" y="1427"/>
                  </a:lnTo>
                  <a:lnTo>
                    <a:pt x="1259" y="1417"/>
                  </a:lnTo>
                  <a:lnTo>
                    <a:pt x="1280" y="1406"/>
                  </a:lnTo>
                  <a:lnTo>
                    <a:pt x="1299" y="1394"/>
                  </a:lnTo>
                  <a:lnTo>
                    <a:pt x="1318" y="1380"/>
                  </a:lnTo>
                  <a:lnTo>
                    <a:pt x="1318" y="1126"/>
                  </a:lnTo>
                  <a:lnTo>
                    <a:pt x="924" y="1126"/>
                  </a:lnTo>
                  <a:lnTo>
                    <a:pt x="924" y="788"/>
                  </a:lnTo>
                  <a:lnTo>
                    <a:pt x="1697" y="788"/>
                  </a:lnTo>
                  <a:lnTo>
                    <a:pt x="1697" y="1562"/>
                  </a:lnTo>
                  <a:lnTo>
                    <a:pt x="1662" y="1590"/>
                  </a:lnTo>
                  <a:lnTo>
                    <a:pt x="1625" y="1619"/>
                  </a:lnTo>
                  <a:lnTo>
                    <a:pt x="1587" y="1646"/>
                  </a:lnTo>
                  <a:lnTo>
                    <a:pt x="1547" y="1672"/>
                  </a:lnTo>
                  <a:lnTo>
                    <a:pt x="1505" y="1696"/>
                  </a:lnTo>
                  <a:lnTo>
                    <a:pt x="1462" y="1720"/>
                  </a:lnTo>
                  <a:lnTo>
                    <a:pt x="1439" y="1731"/>
                  </a:lnTo>
                  <a:lnTo>
                    <a:pt x="1417" y="1742"/>
                  </a:lnTo>
                  <a:lnTo>
                    <a:pt x="1393" y="1752"/>
                  </a:lnTo>
                  <a:lnTo>
                    <a:pt x="1370" y="1761"/>
                  </a:lnTo>
                  <a:lnTo>
                    <a:pt x="1347" y="1771"/>
                  </a:lnTo>
                  <a:lnTo>
                    <a:pt x="1322" y="1780"/>
                  </a:lnTo>
                  <a:lnTo>
                    <a:pt x="1297" y="1789"/>
                  </a:lnTo>
                  <a:lnTo>
                    <a:pt x="1272" y="1796"/>
                  </a:lnTo>
                  <a:lnTo>
                    <a:pt x="1246" y="1804"/>
                  </a:lnTo>
                  <a:lnTo>
                    <a:pt x="1221" y="1810"/>
                  </a:lnTo>
                  <a:lnTo>
                    <a:pt x="1194" y="1816"/>
                  </a:lnTo>
                  <a:lnTo>
                    <a:pt x="1167" y="1822"/>
                  </a:lnTo>
                  <a:lnTo>
                    <a:pt x="1140" y="1827"/>
                  </a:lnTo>
                  <a:lnTo>
                    <a:pt x="1112" y="1832"/>
                  </a:lnTo>
                  <a:lnTo>
                    <a:pt x="1084" y="1836"/>
                  </a:lnTo>
                  <a:lnTo>
                    <a:pt x="1055" y="1839"/>
                  </a:lnTo>
                  <a:lnTo>
                    <a:pt x="1026" y="1842"/>
                  </a:lnTo>
                  <a:lnTo>
                    <a:pt x="997" y="1844"/>
                  </a:lnTo>
                  <a:lnTo>
                    <a:pt x="967" y="1845"/>
                  </a:lnTo>
                  <a:lnTo>
                    <a:pt x="937" y="184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 name="Freeform 9"/>
            <p:cNvSpPr>
              <a:spLocks noEditPoints="1"/>
            </p:cNvSpPr>
            <p:nvPr userDrawn="1"/>
          </p:nvSpPr>
          <p:spPr bwMode="auto">
            <a:xfrm>
              <a:off x="893743" y="793986"/>
              <a:ext cx="144523" cy="166723"/>
            </a:xfrm>
            <a:custGeom>
              <a:avLst/>
              <a:gdLst/>
              <a:ahLst/>
              <a:cxnLst>
                <a:cxn ang="0">
                  <a:pos x="391" y="1213"/>
                </a:cxn>
                <a:cxn ang="0">
                  <a:pos x="0" y="0"/>
                </a:cxn>
                <a:cxn ang="0">
                  <a:pos x="890" y="3"/>
                </a:cxn>
                <a:cxn ang="0">
                  <a:pos x="997" y="16"/>
                </a:cxn>
                <a:cxn ang="0">
                  <a:pos x="1096" y="41"/>
                </a:cxn>
                <a:cxn ang="0">
                  <a:pos x="1183" y="75"/>
                </a:cxn>
                <a:cxn ang="0">
                  <a:pos x="1260" y="121"/>
                </a:cxn>
                <a:cxn ang="0">
                  <a:pos x="1328" y="176"/>
                </a:cxn>
                <a:cxn ang="0">
                  <a:pos x="1384" y="241"/>
                </a:cxn>
                <a:cxn ang="0">
                  <a:pos x="1427" y="314"/>
                </a:cxn>
                <a:cxn ang="0">
                  <a:pos x="1459" y="398"/>
                </a:cxn>
                <a:cxn ang="0">
                  <a:pos x="1478" y="489"/>
                </a:cxn>
                <a:cxn ang="0">
                  <a:pos x="1485" y="588"/>
                </a:cxn>
                <a:cxn ang="0">
                  <a:pos x="1483" y="646"/>
                </a:cxn>
                <a:cxn ang="0">
                  <a:pos x="1474" y="721"/>
                </a:cxn>
                <a:cxn ang="0">
                  <a:pos x="1457" y="789"/>
                </a:cxn>
                <a:cxn ang="0">
                  <a:pos x="1433" y="853"/>
                </a:cxn>
                <a:cxn ang="0">
                  <a:pos x="1403" y="911"/>
                </a:cxn>
                <a:cxn ang="0">
                  <a:pos x="1366" y="963"/>
                </a:cxn>
                <a:cxn ang="0">
                  <a:pos x="1324" y="1010"/>
                </a:cxn>
                <a:cxn ang="0">
                  <a:pos x="1276" y="1052"/>
                </a:cxn>
                <a:cxn ang="0">
                  <a:pos x="1223" y="1088"/>
                </a:cxn>
                <a:cxn ang="0">
                  <a:pos x="1165" y="1120"/>
                </a:cxn>
                <a:cxn ang="0">
                  <a:pos x="1103" y="1146"/>
                </a:cxn>
                <a:cxn ang="0">
                  <a:pos x="1088" y="609"/>
                </a:cxn>
                <a:cxn ang="0">
                  <a:pos x="1085" y="564"/>
                </a:cxn>
                <a:cxn ang="0">
                  <a:pos x="1075" y="523"/>
                </a:cxn>
                <a:cxn ang="0">
                  <a:pos x="1061" y="487"/>
                </a:cxn>
                <a:cxn ang="0">
                  <a:pos x="1041" y="454"/>
                </a:cxn>
                <a:cxn ang="0">
                  <a:pos x="1015" y="426"/>
                </a:cxn>
                <a:cxn ang="0">
                  <a:pos x="985" y="403"/>
                </a:cxn>
                <a:cxn ang="0">
                  <a:pos x="949" y="385"/>
                </a:cxn>
                <a:cxn ang="0">
                  <a:pos x="909" y="370"/>
                </a:cxn>
                <a:cxn ang="0">
                  <a:pos x="864" y="360"/>
                </a:cxn>
                <a:cxn ang="0">
                  <a:pos x="815" y="355"/>
                </a:cxn>
                <a:cxn ang="0">
                  <a:pos x="391" y="354"/>
                </a:cxn>
                <a:cxn ang="0">
                  <a:pos x="805" y="865"/>
                </a:cxn>
                <a:cxn ang="0">
                  <a:pos x="856" y="861"/>
                </a:cxn>
                <a:cxn ang="0">
                  <a:pos x="901" y="852"/>
                </a:cxn>
                <a:cxn ang="0">
                  <a:pos x="942" y="838"/>
                </a:cxn>
                <a:cxn ang="0">
                  <a:pos x="978" y="820"/>
                </a:cxn>
                <a:cxn ang="0">
                  <a:pos x="1009" y="796"/>
                </a:cxn>
                <a:cxn ang="0">
                  <a:pos x="1036" y="770"/>
                </a:cxn>
                <a:cxn ang="0">
                  <a:pos x="1057" y="739"/>
                </a:cxn>
                <a:cxn ang="0">
                  <a:pos x="1072" y="706"/>
                </a:cxn>
                <a:cxn ang="0">
                  <a:pos x="1083" y="668"/>
                </a:cxn>
                <a:cxn ang="0">
                  <a:pos x="1088" y="628"/>
                </a:cxn>
              </a:cxnLst>
              <a:rect l="0" t="0" r="r" b="b"/>
              <a:pathLst>
                <a:path w="1538" h="1783">
                  <a:moveTo>
                    <a:pt x="1081" y="1783"/>
                  </a:moveTo>
                  <a:lnTo>
                    <a:pt x="699" y="1213"/>
                  </a:lnTo>
                  <a:lnTo>
                    <a:pt x="391" y="1213"/>
                  </a:lnTo>
                  <a:lnTo>
                    <a:pt x="391" y="1783"/>
                  </a:lnTo>
                  <a:lnTo>
                    <a:pt x="0" y="1783"/>
                  </a:lnTo>
                  <a:lnTo>
                    <a:pt x="0" y="0"/>
                  </a:lnTo>
                  <a:lnTo>
                    <a:pt x="813" y="0"/>
                  </a:lnTo>
                  <a:lnTo>
                    <a:pt x="852" y="1"/>
                  </a:lnTo>
                  <a:lnTo>
                    <a:pt x="890" y="3"/>
                  </a:lnTo>
                  <a:lnTo>
                    <a:pt x="927" y="6"/>
                  </a:lnTo>
                  <a:lnTo>
                    <a:pt x="963" y="10"/>
                  </a:lnTo>
                  <a:lnTo>
                    <a:pt x="997" y="16"/>
                  </a:lnTo>
                  <a:lnTo>
                    <a:pt x="1031" y="22"/>
                  </a:lnTo>
                  <a:lnTo>
                    <a:pt x="1063" y="30"/>
                  </a:lnTo>
                  <a:lnTo>
                    <a:pt x="1096" y="41"/>
                  </a:lnTo>
                  <a:lnTo>
                    <a:pt x="1125" y="51"/>
                  </a:lnTo>
                  <a:lnTo>
                    <a:pt x="1155" y="62"/>
                  </a:lnTo>
                  <a:lnTo>
                    <a:pt x="1183" y="75"/>
                  </a:lnTo>
                  <a:lnTo>
                    <a:pt x="1211" y="89"/>
                  </a:lnTo>
                  <a:lnTo>
                    <a:pt x="1236" y="105"/>
                  </a:lnTo>
                  <a:lnTo>
                    <a:pt x="1260" y="121"/>
                  </a:lnTo>
                  <a:lnTo>
                    <a:pt x="1284" y="138"/>
                  </a:lnTo>
                  <a:lnTo>
                    <a:pt x="1306" y="157"/>
                  </a:lnTo>
                  <a:lnTo>
                    <a:pt x="1328" y="176"/>
                  </a:lnTo>
                  <a:lnTo>
                    <a:pt x="1347" y="196"/>
                  </a:lnTo>
                  <a:lnTo>
                    <a:pt x="1366" y="218"/>
                  </a:lnTo>
                  <a:lnTo>
                    <a:pt x="1384" y="241"/>
                  </a:lnTo>
                  <a:lnTo>
                    <a:pt x="1399" y="265"/>
                  </a:lnTo>
                  <a:lnTo>
                    <a:pt x="1414" y="289"/>
                  </a:lnTo>
                  <a:lnTo>
                    <a:pt x="1427" y="314"/>
                  </a:lnTo>
                  <a:lnTo>
                    <a:pt x="1439" y="342"/>
                  </a:lnTo>
                  <a:lnTo>
                    <a:pt x="1450" y="369"/>
                  </a:lnTo>
                  <a:lnTo>
                    <a:pt x="1459" y="398"/>
                  </a:lnTo>
                  <a:lnTo>
                    <a:pt x="1467" y="428"/>
                  </a:lnTo>
                  <a:lnTo>
                    <a:pt x="1473" y="458"/>
                  </a:lnTo>
                  <a:lnTo>
                    <a:pt x="1478" y="489"/>
                  </a:lnTo>
                  <a:lnTo>
                    <a:pt x="1482" y="521"/>
                  </a:lnTo>
                  <a:lnTo>
                    <a:pt x="1484" y="554"/>
                  </a:lnTo>
                  <a:lnTo>
                    <a:pt x="1485" y="588"/>
                  </a:lnTo>
                  <a:lnTo>
                    <a:pt x="1485" y="593"/>
                  </a:lnTo>
                  <a:lnTo>
                    <a:pt x="1484" y="620"/>
                  </a:lnTo>
                  <a:lnTo>
                    <a:pt x="1483" y="646"/>
                  </a:lnTo>
                  <a:lnTo>
                    <a:pt x="1481" y="672"/>
                  </a:lnTo>
                  <a:lnTo>
                    <a:pt x="1478" y="696"/>
                  </a:lnTo>
                  <a:lnTo>
                    <a:pt x="1474" y="721"/>
                  </a:lnTo>
                  <a:lnTo>
                    <a:pt x="1469" y="744"/>
                  </a:lnTo>
                  <a:lnTo>
                    <a:pt x="1464" y="768"/>
                  </a:lnTo>
                  <a:lnTo>
                    <a:pt x="1457" y="789"/>
                  </a:lnTo>
                  <a:lnTo>
                    <a:pt x="1450" y="811"/>
                  </a:lnTo>
                  <a:lnTo>
                    <a:pt x="1441" y="833"/>
                  </a:lnTo>
                  <a:lnTo>
                    <a:pt x="1433" y="853"/>
                  </a:lnTo>
                  <a:lnTo>
                    <a:pt x="1424" y="873"/>
                  </a:lnTo>
                  <a:lnTo>
                    <a:pt x="1414" y="892"/>
                  </a:lnTo>
                  <a:lnTo>
                    <a:pt x="1403" y="911"/>
                  </a:lnTo>
                  <a:lnTo>
                    <a:pt x="1392" y="929"/>
                  </a:lnTo>
                  <a:lnTo>
                    <a:pt x="1378" y="947"/>
                  </a:lnTo>
                  <a:lnTo>
                    <a:pt x="1366" y="963"/>
                  </a:lnTo>
                  <a:lnTo>
                    <a:pt x="1352" y="979"/>
                  </a:lnTo>
                  <a:lnTo>
                    <a:pt x="1338" y="996"/>
                  </a:lnTo>
                  <a:lnTo>
                    <a:pt x="1324" y="1010"/>
                  </a:lnTo>
                  <a:lnTo>
                    <a:pt x="1308" y="1025"/>
                  </a:lnTo>
                  <a:lnTo>
                    <a:pt x="1292" y="1038"/>
                  </a:lnTo>
                  <a:lnTo>
                    <a:pt x="1276" y="1052"/>
                  </a:lnTo>
                  <a:lnTo>
                    <a:pt x="1258" y="1065"/>
                  </a:lnTo>
                  <a:lnTo>
                    <a:pt x="1241" y="1077"/>
                  </a:lnTo>
                  <a:lnTo>
                    <a:pt x="1223" y="1088"/>
                  </a:lnTo>
                  <a:lnTo>
                    <a:pt x="1204" y="1100"/>
                  </a:lnTo>
                  <a:lnTo>
                    <a:pt x="1184" y="1110"/>
                  </a:lnTo>
                  <a:lnTo>
                    <a:pt x="1165" y="1120"/>
                  </a:lnTo>
                  <a:lnTo>
                    <a:pt x="1145" y="1129"/>
                  </a:lnTo>
                  <a:lnTo>
                    <a:pt x="1124" y="1138"/>
                  </a:lnTo>
                  <a:lnTo>
                    <a:pt x="1103" y="1146"/>
                  </a:lnTo>
                  <a:lnTo>
                    <a:pt x="1538" y="1783"/>
                  </a:lnTo>
                  <a:lnTo>
                    <a:pt x="1081" y="1783"/>
                  </a:lnTo>
                  <a:close/>
                  <a:moveTo>
                    <a:pt x="1088" y="609"/>
                  </a:moveTo>
                  <a:lnTo>
                    <a:pt x="1088" y="593"/>
                  </a:lnTo>
                  <a:lnTo>
                    <a:pt x="1087" y="578"/>
                  </a:lnTo>
                  <a:lnTo>
                    <a:pt x="1085" y="564"/>
                  </a:lnTo>
                  <a:lnTo>
                    <a:pt x="1083" y="550"/>
                  </a:lnTo>
                  <a:lnTo>
                    <a:pt x="1080" y="536"/>
                  </a:lnTo>
                  <a:lnTo>
                    <a:pt x="1075" y="523"/>
                  </a:lnTo>
                  <a:lnTo>
                    <a:pt x="1071" y="510"/>
                  </a:lnTo>
                  <a:lnTo>
                    <a:pt x="1066" y="498"/>
                  </a:lnTo>
                  <a:lnTo>
                    <a:pt x="1061" y="487"/>
                  </a:lnTo>
                  <a:lnTo>
                    <a:pt x="1055" y="475"/>
                  </a:lnTo>
                  <a:lnTo>
                    <a:pt x="1048" y="464"/>
                  </a:lnTo>
                  <a:lnTo>
                    <a:pt x="1041" y="454"/>
                  </a:lnTo>
                  <a:lnTo>
                    <a:pt x="1033" y="445"/>
                  </a:lnTo>
                  <a:lnTo>
                    <a:pt x="1025" y="436"/>
                  </a:lnTo>
                  <a:lnTo>
                    <a:pt x="1015" y="426"/>
                  </a:lnTo>
                  <a:lnTo>
                    <a:pt x="1005" y="418"/>
                  </a:lnTo>
                  <a:lnTo>
                    <a:pt x="995" y="410"/>
                  </a:lnTo>
                  <a:lnTo>
                    <a:pt x="985" y="403"/>
                  </a:lnTo>
                  <a:lnTo>
                    <a:pt x="973" y="397"/>
                  </a:lnTo>
                  <a:lnTo>
                    <a:pt x="962" y="390"/>
                  </a:lnTo>
                  <a:lnTo>
                    <a:pt x="949" y="385"/>
                  </a:lnTo>
                  <a:lnTo>
                    <a:pt x="936" y="380"/>
                  </a:lnTo>
                  <a:lnTo>
                    <a:pt x="923" y="375"/>
                  </a:lnTo>
                  <a:lnTo>
                    <a:pt x="909" y="370"/>
                  </a:lnTo>
                  <a:lnTo>
                    <a:pt x="894" y="366"/>
                  </a:lnTo>
                  <a:lnTo>
                    <a:pt x="879" y="363"/>
                  </a:lnTo>
                  <a:lnTo>
                    <a:pt x="864" y="360"/>
                  </a:lnTo>
                  <a:lnTo>
                    <a:pt x="849" y="358"/>
                  </a:lnTo>
                  <a:lnTo>
                    <a:pt x="831" y="356"/>
                  </a:lnTo>
                  <a:lnTo>
                    <a:pt x="815" y="355"/>
                  </a:lnTo>
                  <a:lnTo>
                    <a:pt x="798" y="354"/>
                  </a:lnTo>
                  <a:lnTo>
                    <a:pt x="781" y="354"/>
                  </a:lnTo>
                  <a:lnTo>
                    <a:pt x="391" y="354"/>
                  </a:lnTo>
                  <a:lnTo>
                    <a:pt x="391" y="866"/>
                  </a:lnTo>
                  <a:lnTo>
                    <a:pt x="788" y="866"/>
                  </a:lnTo>
                  <a:lnTo>
                    <a:pt x="805" y="865"/>
                  </a:lnTo>
                  <a:lnTo>
                    <a:pt x="822" y="864"/>
                  </a:lnTo>
                  <a:lnTo>
                    <a:pt x="840" y="863"/>
                  </a:lnTo>
                  <a:lnTo>
                    <a:pt x="856" y="861"/>
                  </a:lnTo>
                  <a:lnTo>
                    <a:pt x="871" y="859"/>
                  </a:lnTo>
                  <a:lnTo>
                    <a:pt x="886" y="855"/>
                  </a:lnTo>
                  <a:lnTo>
                    <a:pt x="901" y="852"/>
                  </a:lnTo>
                  <a:lnTo>
                    <a:pt x="915" y="848"/>
                  </a:lnTo>
                  <a:lnTo>
                    <a:pt x="929" y="843"/>
                  </a:lnTo>
                  <a:lnTo>
                    <a:pt x="942" y="838"/>
                  </a:lnTo>
                  <a:lnTo>
                    <a:pt x="954" y="832"/>
                  </a:lnTo>
                  <a:lnTo>
                    <a:pt x="967" y="826"/>
                  </a:lnTo>
                  <a:lnTo>
                    <a:pt x="978" y="820"/>
                  </a:lnTo>
                  <a:lnTo>
                    <a:pt x="989" y="812"/>
                  </a:lnTo>
                  <a:lnTo>
                    <a:pt x="999" y="804"/>
                  </a:lnTo>
                  <a:lnTo>
                    <a:pt x="1009" y="796"/>
                  </a:lnTo>
                  <a:lnTo>
                    <a:pt x="1018" y="788"/>
                  </a:lnTo>
                  <a:lnTo>
                    <a:pt x="1028" y="779"/>
                  </a:lnTo>
                  <a:lnTo>
                    <a:pt x="1036" y="770"/>
                  </a:lnTo>
                  <a:lnTo>
                    <a:pt x="1043" y="759"/>
                  </a:lnTo>
                  <a:lnTo>
                    <a:pt x="1050" y="749"/>
                  </a:lnTo>
                  <a:lnTo>
                    <a:pt x="1057" y="739"/>
                  </a:lnTo>
                  <a:lnTo>
                    <a:pt x="1062" y="728"/>
                  </a:lnTo>
                  <a:lnTo>
                    <a:pt x="1068" y="717"/>
                  </a:lnTo>
                  <a:lnTo>
                    <a:pt x="1072" y="706"/>
                  </a:lnTo>
                  <a:lnTo>
                    <a:pt x="1076" y="693"/>
                  </a:lnTo>
                  <a:lnTo>
                    <a:pt x="1081" y="681"/>
                  </a:lnTo>
                  <a:lnTo>
                    <a:pt x="1083" y="668"/>
                  </a:lnTo>
                  <a:lnTo>
                    <a:pt x="1085" y="655"/>
                  </a:lnTo>
                  <a:lnTo>
                    <a:pt x="1087" y="641"/>
                  </a:lnTo>
                  <a:lnTo>
                    <a:pt x="1088" y="628"/>
                  </a:lnTo>
                  <a:lnTo>
                    <a:pt x="1088" y="614"/>
                  </a:lnTo>
                  <a:lnTo>
                    <a:pt x="1088" y="60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3" name="Freeform 10"/>
            <p:cNvSpPr>
              <a:spLocks noEditPoints="1"/>
            </p:cNvSpPr>
            <p:nvPr userDrawn="1"/>
          </p:nvSpPr>
          <p:spPr bwMode="auto">
            <a:xfrm>
              <a:off x="1038266" y="793986"/>
              <a:ext cx="230187" cy="166723"/>
            </a:xfrm>
            <a:custGeom>
              <a:avLst/>
              <a:gdLst/>
              <a:ahLst/>
              <a:cxnLst>
                <a:cxn ang="0">
                  <a:pos x="1208" y="1783"/>
                </a:cxn>
                <a:cxn ang="0">
                  <a:pos x="1208" y="1384"/>
                </a:cxn>
                <a:cxn ang="0">
                  <a:pos x="610" y="1384"/>
                </a:cxn>
                <a:cxn ang="0">
                  <a:pos x="400" y="1783"/>
                </a:cxn>
                <a:cxn ang="0">
                  <a:pos x="0" y="1783"/>
                </a:cxn>
                <a:cxn ang="0">
                  <a:pos x="959" y="0"/>
                </a:cxn>
                <a:cxn ang="0">
                  <a:pos x="2450" y="0"/>
                </a:cxn>
                <a:cxn ang="0">
                  <a:pos x="2450" y="349"/>
                </a:cxn>
                <a:cxn ang="0">
                  <a:pos x="1598" y="349"/>
                </a:cxn>
                <a:cxn ang="0">
                  <a:pos x="1598" y="711"/>
                </a:cxn>
                <a:cxn ang="0">
                  <a:pos x="2335" y="711"/>
                </a:cxn>
                <a:cxn ang="0">
                  <a:pos x="2335" y="1060"/>
                </a:cxn>
                <a:cxn ang="0">
                  <a:pos x="1598" y="1060"/>
                </a:cxn>
                <a:cxn ang="0">
                  <a:pos x="1598" y="1435"/>
                </a:cxn>
                <a:cxn ang="0">
                  <a:pos x="2462" y="1435"/>
                </a:cxn>
                <a:cxn ang="0">
                  <a:pos x="2462" y="1783"/>
                </a:cxn>
                <a:cxn ang="0">
                  <a:pos x="1208" y="1783"/>
                </a:cxn>
                <a:cxn ang="0">
                  <a:pos x="1208" y="339"/>
                </a:cxn>
                <a:cxn ang="0">
                  <a:pos x="1162" y="339"/>
                </a:cxn>
                <a:cxn ang="0">
                  <a:pos x="793" y="1036"/>
                </a:cxn>
                <a:cxn ang="0">
                  <a:pos x="1208" y="1036"/>
                </a:cxn>
                <a:cxn ang="0">
                  <a:pos x="1208" y="339"/>
                </a:cxn>
              </a:cxnLst>
              <a:rect l="0" t="0" r="r" b="b"/>
              <a:pathLst>
                <a:path w="2462" h="1783">
                  <a:moveTo>
                    <a:pt x="1208" y="1783"/>
                  </a:moveTo>
                  <a:lnTo>
                    <a:pt x="1208" y="1384"/>
                  </a:lnTo>
                  <a:lnTo>
                    <a:pt x="610" y="1384"/>
                  </a:lnTo>
                  <a:lnTo>
                    <a:pt x="400" y="1783"/>
                  </a:lnTo>
                  <a:lnTo>
                    <a:pt x="0" y="1783"/>
                  </a:lnTo>
                  <a:lnTo>
                    <a:pt x="959" y="0"/>
                  </a:lnTo>
                  <a:lnTo>
                    <a:pt x="2450" y="0"/>
                  </a:lnTo>
                  <a:lnTo>
                    <a:pt x="2450" y="349"/>
                  </a:lnTo>
                  <a:lnTo>
                    <a:pt x="1598" y="349"/>
                  </a:lnTo>
                  <a:lnTo>
                    <a:pt x="1598" y="711"/>
                  </a:lnTo>
                  <a:lnTo>
                    <a:pt x="2335" y="711"/>
                  </a:lnTo>
                  <a:lnTo>
                    <a:pt x="2335" y="1060"/>
                  </a:lnTo>
                  <a:lnTo>
                    <a:pt x="1598" y="1060"/>
                  </a:lnTo>
                  <a:lnTo>
                    <a:pt x="1598" y="1435"/>
                  </a:lnTo>
                  <a:lnTo>
                    <a:pt x="2462" y="1435"/>
                  </a:lnTo>
                  <a:lnTo>
                    <a:pt x="2462" y="1783"/>
                  </a:lnTo>
                  <a:lnTo>
                    <a:pt x="1208" y="1783"/>
                  </a:lnTo>
                  <a:close/>
                  <a:moveTo>
                    <a:pt x="1208" y="339"/>
                  </a:moveTo>
                  <a:lnTo>
                    <a:pt x="1162" y="339"/>
                  </a:lnTo>
                  <a:lnTo>
                    <a:pt x="793" y="1036"/>
                  </a:lnTo>
                  <a:lnTo>
                    <a:pt x="1208" y="1036"/>
                  </a:lnTo>
                  <a:lnTo>
                    <a:pt x="1208" y="33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4" name="Freeform 11"/>
            <p:cNvSpPr>
              <a:spLocks/>
            </p:cNvSpPr>
            <p:nvPr userDrawn="1"/>
          </p:nvSpPr>
          <p:spPr bwMode="auto">
            <a:xfrm>
              <a:off x="1292346" y="793986"/>
              <a:ext cx="110723" cy="166723"/>
            </a:xfrm>
            <a:custGeom>
              <a:avLst/>
              <a:gdLst/>
              <a:ahLst/>
              <a:cxnLst>
                <a:cxn ang="0">
                  <a:pos x="0" y="1783"/>
                </a:cxn>
                <a:cxn ang="0">
                  <a:pos x="0" y="0"/>
                </a:cxn>
                <a:cxn ang="0">
                  <a:pos x="393" y="0"/>
                </a:cxn>
                <a:cxn ang="0">
                  <a:pos x="393" y="1426"/>
                </a:cxn>
                <a:cxn ang="0">
                  <a:pos x="1198" y="1426"/>
                </a:cxn>
                <a:cxn ang="0">
                  <a:pos x="1198" y="1783"/>
                </a:cxn>
                <a:cxn ang="0">
                  <a:pos x="0" y="1783"/>
                </a:cxn>
              </a:cxnLst>
              <a:rect l="0" t="0" r="r" b="b"/>
              <a:pathLst>
                <a:path w="1198" h="1783">
                  <a:moveTo>
                    <a:pt x="0" y="1783"/>
                  </a:moveTo>
                  <a:lnTo>
                    <a:pt x="0" y="0"/>
                  </a:lnTo>
                  <a:lnTo>
                    <a:pt x="393" y="0"/>
                  </a:lnTo>
                  <a:lnTo>
                    <a:pt x="393" y="1426"/>
                  </a:lnTo>
                  <a:lnTo>
                    <a:pt x="1198" y="1426"/>
                  </a:lnTo>
                  <a:lnTo>
                    <a:pt x="1198" y="1783"/>
                  </a:lnTo>
                  <a:lnTo>
                    <a:pt x="0" y="178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5" name="Freeform 12"/>
            <p:cNvSpPr>
              <a:spLocks noEditPoints="1"/>
            </p:cNvSpPr>
            <p:nvPr userDrawn="1"/>
          </p:nvSpPr>
          <p:spPr bwMode="auto">
            <a:xfrm>
              <a:off x="1420551" y="793986"/>
              <a:ext cx="154429" cy="166723"/>
            </a:xfrm>
            <a:custGeom>
              <a:avLst/>
              <a:gdLst/>
              <a:ahLst/>
              <a:cxnLst>
                <a:cxn ang="0">
                  <a:pos x="0" y="0"/>
                </a:cxn>
                <a:cxn ang="0">
                  <a:pos x="797" y="4"/>
                </a:cxn>
                <a:cxn ang="0">
                  <a:pos x="944" y="27"/>
                </a:cxn>
                <a:cxn ang="0">
                  <a:pos x="1079" y="68"/>
                </a:cxn>
                <a:cxn ang="0">
                  <a:pos x="1202" y="125"/>
                </a:cxn>
                <a:cxn ang="0">
                  <a:pos x="1312" y="198"/>
                </a:cxn>
                <a:cxn ang="0">
                  <a:pos x="1408" y="286"/>
                </a:cxn>
                <a:cxn ang="0">
                  <a:pos x="1490" y="386"/>
                </a:cxn>
                <a:cxn ang="0">
                  <a:pos x="1554" y="497"/>
                </a:cxn>
                <a:cxn ang="0">
                  <a:pos x="1601" y="618"/>
                </a:cxn>
                <a:cxn ang="0">
                  <a:pos x="1631" y="748"/>
                </a:cxn>
                <a:cxn ang="0">
                  <a:pos x="1641" y="887"/>
                </a:cxn>
                <a:cxn ang="0">
                  <a:pos x="1637" y="985"/>
                </a:cxn>
                <a:cxn ang="0">
                  <a:pos x="1614" y="1118"/>
                </a:cxn>
                <a:cxn ang="0">
                  <a:pos x="1572" y="1242"/>
                </a:cxn>
                <a:cxn ang="0">
                  <a:pos x="1513" y="1358"/>
                </a:cxn>
                <a:cxn ang="0">
                  <a:pos x="1437" y="1463"/>
                </a:cxn>
                <a:cxn ang="0">
                  <a:pos x="1346" y="1555"/>
                </a:cxn>
                <a:cxn ang="0">
                  <a:pos x="1241" y="1633"/>
                </a:cxn>
                <a:cxn ang="0">
                  <a:pos x="1122" y="1697"/>
                </a:cxn>
                <a:cxn ang="0">
                  <a:pos x="990" y="1744"/>
                </a:cxn>
                <a:cxn ang="0">
                  <a:pos x="847" y="1774"/>
                </a:cxn>
                <a:cxn ang="0">
                  <a:pos x="694" y="1783"/>
                </a:cxn>
                <a:cxn ang="0">
                  <a:pos x="1229" y="834"/>
                </a:cxn>
                <a:cxn ang="0">
                  <a:pos x="1216" y="751"/>
                </a:cxn>
                <a:cxn ang="0">
                  <a:pos x="1193" y="674"/>
                </a:cxn>
                <a:cxn ang="0">
                  <a:pos x="1159" y="605"/>
                </a:cxn>
                <a:cxn ang="0">
                  <a:pos x="1116" y="542"/>
                </a:cxn>
                <a:cxn ang="0">
                  <a:pos x="1066" y="487"/>
                </a:cxn>
                <a:cxn ang="0">
                  <a:pos x="1006" y="441"/>
                </a:cxn>
                <a:cxn ang="0">
                  <a:pos x="938" y="404"/>
                </a:cxn>
                <a:cxn ang="0">
                  <a:pos x="863" y="377"/>
                </a:cxn>
                <a:cxn ang="0">
                  <a:pos x="782" y="359"/>
                </a:cxn>
                <a:cxn ang="0">
                  <a:pos x="694" y="354"/>
                </a:cxn>
                <a:cxn ang="0">
                  <a:pos x="694" y="1430"/>
                </a:cxn>
                <a:cxn ang="0">
                  <a:pos x="782" y="1423"/>
                </a:cxn>
                <a:cxn ang="0">
                  <a:pos x="863" y="1407"/>
                </a:cxn>
                <a:cxn ang="0">
                  <a:pos x="938" y="1381"/>
                </a:cxn>
                <a:cxn ang="0">
                  <a:pos x="1006" y="1344"/>
                </a:cxn>
                <a:cxn ang="0">
                  <a:pos x="1066" y="1298"/>
                </a:cxn>
                <a:cxn ang="0">
                  <a:pos x="1116" y="1244"/>
                </a:cxn>
                <a:cxn ang="0">
                  <a:pos x="1159" y="1182"/>
                </a:cxn>
                <a:cxn ang="0">
                  <a:pos x="1193" y="1113"/>
                </a:cxn>
                <a:cxn ang="0">
                  <a:pos x="1216" y="1037"/>
                </a:cxn>
                <a:cxn ang="0">
                  <a:pos x="1229" y="955"/>
                </a:cxn>
                <a:cxn ang="0">
                  <a:pos x="1231" y="892"/>
                </a:cxn>
              </a:cxnLst>
              <a:rect l="0" t="0" r="r" b="b"/>
              <a:pathLst>
                <a:path w="1641" h="1783">
                  <a:moveTo>
                    <a:pt x="694" y="1783"/>
                  </a:moveTo>
                  <a:lnTo>
                    <a:pt x="0" y="1783"/>
                  </a:lnTo>
                  <a:lnTo>
                    <a:pt x="0" y="0"/>
                  </a:lnTo>
                  <a:lnTo>
                    <a:pt x="694" y="0"/>
                  </a:lnTo>
                  <a:lnTo>
                    <a:pt x="746" y="1"/>
                  </a:lnTo>
                  <a:lnTo>
                    <a:pt x="797" y="4"/>
                  </a:lnTo>
                  <a:lnTo>
                    <a:pt x="847" y="10"/>
                  </a:lnTo>
                  <a:lnTo>
                    <a:pt x="896" y="17"/>
                  </a:lnTo>
                  <a:lnTo>
                    <a:pt x="944" y="27"/>
                  </a:lnTo>
                  <a:lnTo>
                    <a:pt x="990" y="39"/>
                  </a:lnTo>
                  <a:lnTo>
                    <a:pt x="1035" y="52"/>
                  </a:lnTo>
                  <a:lnTo>
                    <a:pt x="1079" y="68"/>
                  </a:lnTo>
                  <a:lnTo>
                    <a:pt x="1122" y="85"/>
                  </a:lnTo>
                  <a:lnTo>
                    <a:pt x="1162" y="105"/>
                  </a:lnTo>
                  <a:lnTo>
                    <a:pt x="1202" y="125"/>
                  </a:lnTo>
                  <a:lnTo>
                    <a:pt x="1241" y="149"/>
                  </a:lnTo>
                  <a:lnTo>
                    <a:pt x="1277" y="172"/>
                  </a:lnTo>
                  <a:lnTo>
                    <a:pt x="1312" y="198"/>
                  </a:lnTo>
                  <a:lnTo>
                    <a:pt x="1346" y="226"/>
                  </a:lnTo>
                  <a:lnTo>
                    <a:pt x="1378" y="255"/>
                  </a:lnTo>
                  <a:lnTo>
                    <a:pt x="1408" y="286"/>
                  </a:lnTo>
                  <a:lnTo>
                    <a:pt x="1437" y="318"/>
                  </a:lnTo>
                  <a:lnTo>
                    <a:pt x="1464" y="351"/>
                  </a:lnTo>
                  <a:lnTo>
                    <a:pt x="1490" y="386"/>
                  </a:lnTo>
                  <a:lnTo>
                    <a:pt x="1513" y="421"/>
                  </a:lnTo>
                  <a:lnTo>
                    <a:pt x="1534" y="458"/>
                  </a:lnTo>
                  <a:lnTo>
                    <a:pt x="1554" y="497"/>
                  </a:lnTo>
                  <a:lnTo>
                    <a:pt x="1572" y="536"/>
                  </a:lnTo>
                  <a:lnTo>
                    <a:pt x="1588" y="577"/>
                  </a:lnTo>
                  <a:lnTo>
                    <a:pt x="1601" y="618"/>
                  </a:lnTo>
                  <a:lnTo>
                    <a:pt x="1614" y="661"/>
                  </a:lnTo>
                  <a:lnTo>
                    <a:pt x="1624" y="704"/>
                  </a:lnTo>
                  <a:lnTo>
                    <a:pt x="1631" y="748"/>
                  </a:lnTo>
                  <a:lnTo>
                    <a:pt x="1637" y="794"/>
                  </a:lnTo>
                  <a:lnTo>
                    <a:pt x="1640" y="840"/>
                  </a:lnTo>
                  <a:lnTo>
                    <a:pt x="1641" y="887"/>
                  </a:lnTo>
                  <a:lnTo>
                    <a:pt x="1641" y="892"/>
                  </a:lnTo>
                  <a:lnTo>
                    <a:pt x="1640" y="939"/>
                  </a:lnTo>
                  <a:lnTo>
                    <a:pt x="1637" y="985"/>
                  </a:lnTo>
                  <a:lnTo>
                    <a:pt x="1631" y="1029"/>
                  </a:lnTo>
                  <a:lnTo>
                    <a:pt x="1624" y="1074"/>
                  </a:lnTo>
                  <a:lnTo>
                    <a:pt x="1614" y="1118"/>
                  </a:lnTo>
                  <a:lnTo>
                    <a:pt x="1601" y="1161"/>
                  </a:lnTo>
                  <a:lnTo>
                    <a:pt x="1588" y="1201"/>
                  </a:lnTo>
                  <a:lnTo>
                    <a:pt x="1572" y="1242"/>
                  </a:lnTo>
                  <a:lnTo>
                    <a:pt x="1554" y="1282"/>
                  </a:lnTo>
                  <a:lnTo>
                    <a:pt x="1534" y="1321"/>
                  </a:lnTo>
                  <a:lnTo>
                    <a:pt x="1513" y="1358"/>
                  </a:lnTo>
                  <a:lnTo>
                    <a:pt x="1490" y="1394"/>
                  </a:lnTo>
                  <a:lnTo>
                    <a:pt x="1464" y="1430"/>
                  </a:lnTo>
                  <a:lnTo>
                    <a:pt x="1437" y="1463"/>
                  </a:lnTo>
                  <a:lnTo>
                    <a:pt x="1408" y="1495"/>
                  </a:lnTo>
                  <a:lnTo>
                    <a:pt x="1378" y="1525"/>
                  </a:lnTo>
                  <a:lnTo>
                    <a:pt x="1346" y="1555"/>
                  </a:lnTo>
                  <a:lnTo>
                    <a:pt x="1312" y="1582"/>
                  </a:lnTo>
                  <a:lnTo>
                    <a:pt x="1277" y="1609"/>
                  </a:lnTo>
                  <a:lnTo>
                    <a:pt x="1241" y="1633"/>
                  </a:lnTo>
                  <a:lnTo>
                    <a:pt x="1202" y="1657"/>
                  </a:lnTo>
                  <a:lnTo>
                    <a:pt x="1162" y="1678"/>
                  </a:lnTo>
                  <a:lnTo>
                    <a:pt x="1122" y="1697"/>
                  </a:lnTo>
                  <a:lnTo>
                    <a:pt x="1079" y="1715"/>
                  </a:lnTo>
                  <a:lnTo>
                    <a:pt x="1035" y="1730"/>
                  </a:lnTo>
                  <a:lnTo>
                    <a:pt x="990" y="1744"/>
                  </a:lnTo>
                  <a:lnTo>
                    <a:pt x="944" y="1755"/>
                  </a:lnTo>
                  <a:lnTo>
                    <a:pt x="896" y="1766"/>
                  </a:lnTo>
                  <a:lnTo>
                    <a:pt x="847" y="1774"/>
                  </a:lnTo>
                  <a:lnTo>
                    <a:pt x="797" y="1779"/>
                  </a:lnTo>
                  <a:lnTo>
                    <a:pt x="746" y="1782"/>
                  </a:lnTo>
                  <a:lnTo>
                    <a:pt x="694" y="1783"/>
                  </a:lnTo>
                  <a:close/>
                  <a:moveTo>
                    <a:pt x="1231" y="892"/>
                  </a:moveTo>
                  <a:lnTo>
                    <a:pt x="1231" y="862"/>
                  </a:lnTo>
                  <a:lnTo>
                    <a:pt x="1229" y="834"/>
                  </a:lnTo>
                  <a:lnTo>
                    <a:pt x="1226" y="805"/>
                  </a:lnTo>
                  <a:lnTo>
                    <a:pt x="1221" y="778"/>
                  </a:lnTo>
                  <a:lnTo>
                    <a:pt x="1216" y="751"/>
                  </a:lnTo>
                  <a:lnTo>
                    <a:pt x="1210" y="725"/>
                  </a:lnTo>
                  <a:lnTo>
                    <a:pt x="1202" y="699"/>
                  </a:lnTo>
                  <a:lnTo>
                    <a:pt x="1193" y="674"/>
                  </a:lnTo>
                  <a:lnTo>
                    <a:pt x="1183" y="651"/>
                  </a:lnTo>
                  <a:lnTo>
                    <a:pt x="1171" y="627"/>
                  </a:lnTo>
                  <a:lnTo>
                    <a:pt x="1159" y="605"/>
                  </a:lnTo>
                  <a:lnTo>
                    <a:pt x="1146" y="582"/>
                  </a:lnTo>
                  <a:lnTo>
                    <a:pt x="1132" y="562"/>
                  </a:lnTo>
                  <a:lnTo>
                    <a:pt x="1116" y="542"/>
                  </a:lnTo>
                  <a:lnTo>
                    <a:pt x="1100" y="522"/>
                  </a:lnTo>
                  <a:lnTo>
                    <a:pt x="1083" y="504"/>
                  </a:lnTo>
                  <a:lnTo>
                    <a:pt x="1066" y="487"/>
                  </a:lnTo>
                  <a:lnTo>
                    <a:pt x="1046" y="470"/>
                  </a:lnTo>
                  <a:lnTo>
                    <a:pt x="1026" y="455"/>
                  </a:lnTo>
                  <a:lnTo>
                    <a:pt x="1006" y="441"/>
                  </a:lnTo>
                  <a:lnTo>
                    <a:pt x="984" y="428"/>
                  </a:lnTo>
                  <a:lnTo>
                    <a:pt x="961" y="415"/>
                  </a:lnTo>
                  <a:lnTo>
                    <a:pt x="938" y="404"/>
                  </a:lnTo>
                  <a:lnTo>
                    <a:pt x="914" y="394"/>
                  </a:lnTo>
                  <a:lnTo>
                    <a:pt x="889" y="385"/>
                  </a:lnTo>
                  <a:lnTo>
                    <a:pt x="863" y="377"/>
                  </a:lnTo>
                  <a:lnTo>
                    <a:pt x="837" y="369"/>
                  </a:lnTo>
                  <a:lnTo>
                    <a:pt x="809" y="364"/>
                  </a:lnTo>
                  <a:lnTo>
                    <a:pt x="782" y="359"/>
                  </a:lnTo>
                  <a:lnTo>
                    <a:pt x="753" y="356"/>
                  </a:lnTo>
                  <a:lnTo>
                    <a:pt x="725" y="354"/>
                  </a:lnTo>
                  <a:lnTo>
                    <a:pt x="694" y="354"/>
                  </a:lnTo>
                  <a:lnTo>
                    <a:pt x="393" y="354"/>
                  </a:lnTo>
                  <a:lnTo>
                    <a:pt x="393" y="1430"/>
                  </a:lnTo>
                  <a:lnTo>
                    <a:pt x="694" y="1430"/>
                  </a:lnTo>
                  <a:lnTo>
                    <a:pt x="725" y="1429"/>
                  </a:lnTo>
                  <a:lnTo>
                    <a:pt x="753" y="1426"/>
                  </a:lnTo>
                  <a:lnTo>
                    <a:pt x="782" y="1423"/>
                  </a:lnTo>
                  <a:lnTo>
                    <a:pt x="809" y="1419"/>
                  </a:lnTo>
                  <a:lnTo>
                    <a:pt x="837" y="1414"/>
                  </a:lnTo>
                  <a:lnTo>
                    <a:pt x="863" y="1407"/>
                  </a:lnTo>
                  <a:lnTo>
                    <a:pt x="889" y="1399"/>
                  </a:lnTo>
                  <a:lnTo>
                    <a:pt x="914" y="1391"/>
                  </a:lnTo>
                  <a:lnTo>
                    <a:pt x="938" y="1381"/>
                  </a:lnTo>
                  <a:lnTo>
                    <a:pt x="961" y="1369"/>
                  </a:lnTo>
                  <a:lnTo>
                    <a:pt x="984" y="1357"/>
                  </a:lnTo>
                  <a:lnTo>
                    <a:pt x="1006" y="1344"/>
                  </a:lnTo>
                  <a:lnTo>
                    <a:pt x="1026" y="1330"/>
                  </a:lnTo>
                  <a:lnTo>
                    <a:pt x="1046" y="1314"/>
                  </a:lnTo>
                  <a:lnTo>
                    <a:pt x="1066" y="1298"/>
                  </a:lnTo>
                  <a:lnTo>
                    <a:pt x="1083" y="1282"/>
                  </a:lnTo>
                  <a:lnTo>
                    <a:pt x="1100" y="1264"/>
                  </a:lnTo>
                  <a:lnTo>
                    <a:pt x="1116" y="1244"/>
                  </a:lnTo>
                  <a:lnTo>
                    <a:pt x="1132" y="1225"/>
                  </a:lnTo>
                  <a:lnTo>
                    <a:pt x="1146" y="1204"/>
                  </a:lnTo>
                  <a:lnTo>
                    <a:pt x="1159" y="1182"/>
                  </a:lnTo>
                  <a:lnTo>
                    <a:pt x="1171" y="1161"/>
                  </a:lnTo>
                  <a:lnTo>
                    <a:pt x="1183" y="1137"/>
                  </a:lnTo>
                  <a:lnTo>
                    <a:pt x="1193" y="1113"/>
                  </a:lnTo>
                  <a:lnTo>
                    <a:pt x="1202" y="1088"/>
                  </a:lnTo>
                  <a:lnTo>
                    <a:pt x="1210" y="1063"/>
                  </a:lnTo>
                  <a:lnTo>
                    <a:pt x="1216" y="1037"/>
                  </a:lnTo>
                  <a:lnTo>
                    <a:pt x="1221" y="1010"/>
                  </a:lnTo>
                  <a:lnTo>
                    <a:pt x="1226" y="982"/>
                  </a:lnTo>
                  <a:lnTo>
                    <a:pt x="1229" y="955"/>
                  </a:lnTo>
                  <a:lnTo>
                    <a:pt x="1231" y="925"/>
                  </a:lnTo>
                  <a:lnTo>
                    <a:pt x="1231" y="897"/>
                  </a:lnTo>
                  <a:lnTo>
                    <a:pt x="1231" y="89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6" name="Freeform 13"/>
            <p:cNvSpPr>
              <a:spLocks noEditPoints="1"/>
            </p:cNvSpPr>
            <p:nvPr userDrawn="1"/>
          </p:nvSpPr>
          <p:spPr bwMode="auto">
            <a:xfrm>
              <a:off x="1597125" y="793986"/>
              <a:ext cx="144523" cy="166723"/>
            </a:xfrm>
            <a:custGeom>
              <a:avLst/>
              <a:gdLst/>
              <a:ahLst/>
              <a:cxnLst>
                <a:cxn ang="0">
                  <a:pos x="392" y="1213"/>
                </a:cxn>
                <a:cxn ang="0">
                  <a:pos x="0" y="0"/>
                </a:cxn>
                <a:cxn ang="0">
                  <a:pos x="891" y="3"/>
                </a:cxn>
                <a:cxn ang="0">
                  <a:pos x="999" y="16"/>
                </a:cxn>
                <a:cxn ang="0">
                  <a:pos x="1096" y="41"/>
                </a:cxn>
                <a:cxn ang="0">
                  <a:pos x="1184" y="75"/>
                </a:cxn>
                <a:cxn ang="0">
                  <a:pos x="1262" y="121"/>
                </a:cxn>
                <a:cxn ang="0">
                  <a:pos x="1328" y="176"/>
                </a:cxn>
                <a:cxn ang="0">
                  <a:pos x="1384" y="241"/>
                </a:cxn>
                <a:cxn ang="0">
                  <a:pos x="1428" y="314"/>
                </a:cxn>
                <a:cxn ang="0">
                  <a:pos x="1459" y="398"/>
                </a:cxn>
                <a:cxn ang="0">
                  <a:pos x="1480" y="489"/>
                </a:cxn>
                <a:cxn ang="0">
                  <a:pos x="1486" y="588"/>
                </a:cxn>
                <a:cxn ang="0">
                  <a:pos x="1484" y="646"/>
                </a:cxn>
                <a:cxn ang="0">
                  <a:pos x="1475" y="721"/>
                </a:cxn>
                <a:cxn ang="0">
                  <a:pos x="1458" y="789"/>
                </a:cxn>
                <a:cxn ang="0">
                  <a:pos x="1434" y="853"/>
                </a:cxn>
                <a:cxn ang="0">
                  <a:pos x="1403" y="911"/>
                </a:cxn>
                <a:cxn ang="0">
                  <a:pos x="1367" y="963"/>
                </a:cxn>
                <a:cxn ang="0">
                  <a:pos x="1324" y="1010"/>
                </a:cxn>
                <a:cxn ang="0">
                  <a:pos x="1276" y="1052"/>
                </a:cxn>
                <a:cxn ang="0">
                  <a:pos x="1223" y="1088"/>
                </a:cxn>
                <a:cxn ang="0">
                  <a:pos x="1165" y="1120"/>
                </a:cxn>
                <a:cxn ang="0">
                  <a:pos x="1104" y="1146"/>
                </a:cxn>
                <a:cxn ang="0">
                  <a:pos x="1089" y="609"/>
                </a:cxn>
                <a:cxn ang="0">
                  <a:pos x="1086" y="564"/>
                </a:cxn>
                <a:cxn ang="0">
                  <a:pos x="1077" y="523"/>
                </a:cxn>
                <a:cxn ang="0">
                  <a:pos x="1062" y="487"/>
                </a:cxn>
                <a:cxn ang="0">
                  <a:pos x="1041" y="454"/>
                </a:cxn>
                <a:cxn ang="0">
                  <a:pos x="1016" y="426"/>
                </a:cxn>
                <a:cxn ang="0">
                  <a:pos x="986" y="403"/>
                </a:cxn>
                <a:cxn ang="0">
                  <a:pos x="950" y="385"/>
                </a:cxn>
                <a:cxn ang="0">
                  <a:pos x="909" y="370"/>
                </a:cxn>
                <a:cxn ang="0">
                  <a:pos x="865" y="360"/>
                </a:cxn>
                <a:cxn ang="0">
                  <a:pos x="816" y="355"/>
                </a:cxn>
                <a:cxn ang="0">
                  <a:pos x="392" y="354"/>
                </a:cxn>
                <a:cxn ang="0">
                  <a:pos x="807" y="865"/>
                </a:cxn>
                <a:cxn ang="0">
                  <a:pos x="856" y="861"/>
                </a:cxn>
                <a:cxn ang="0">
                  <a:pos x="902" y="852"/>
                </a:cxn>
                <a:cxn ang="0">
                  <a:pos x="943" y="838"/>
                </a:cxn>
                <a:cxn ang="0">
                  <a:pos x="979" y="820"/>
                </a:cxn>
                <a:cxn ang="0">
                  <a:pos x="1010" y="796"/>
                </a:cxn>
                <a:cxn ang="0">
                  <a:pos x="1036" y="770"/>
                </a:cxn>
                <a:cxn ang="0">
                  <a:pos x="1058" y="739"/>
                </a:cxn>
                <a:cxn ang="0">
                  <a:pos x="1073" y="706"/>
                </a:cxn>
                <a:cxn ang="0">
                  <a:pos x="1084" y="668"/>
                </a:cxn>
                <a:cxn ang="0">
                  <a:pos x="1088" y="628"/>
                </a:cxn>
              </a:cxnLst>
              <a:rect l="0" t="0" r="r" b="b"/>
              <a:pathLst>
                <a:path w="1540" h="1783">
                  <a:moveTo>
                    <a:pt x="1081" y="1783"/>
                  </a:moveTo>
                  <a:lnTo>
                    <a:pt x="700" y="1213"/>
                  </a:lnTo>
                  <a:lnTo>
                    <a:pt x="392" y="1213"/>
                  </a:lnTo>
                  <a:lnTo>
                    <a:pt x="392" y="1783"/>
                  </a:lnTo>
                  <a:lnTo>
                    <a:pt x="0" y="1783"/>
                  </a:lnTo>
                  <a:lnTo>
                    <a:pt x="0" y="0"/>
                  </a:lnTo>
                  <a:lnTo>
                    <a:pt x="814" y="0"/>
                  </a:lnTo>
                  <a:lnTo>
                    <a:pt x="853" y="1"/>
                  </a:lnTo>
                  <a:lnTo>
                    <a:pt x="891" y="3"/>
                  </a:lnTo>
                  <a:lnTo>
                    <a:pt x="928" y="6"/>
                  </a:lnTo>
                  <a:lnTo>
                    <a:pt x="963" y="10"/>
                  </a:lnTo>
                  <a:lnTo>
                    <a:pt x="999" y="16"/>
                  </a:lnTo>
                  <a:lnTo>
                    <a:pt x="1032" y="22"/>
                  </a:lnTo>
                  <a:lnTo>
                    <a:pt x="1065" y="30"/>
                  </a:lnTo>
                  <a:lnTo>
                    <a:pt x="1096" y="41"/>
                  </a:lnTo>
                  <a:lnTo>
                    <a:pt x="1127" y="51"/>
                  </a:lnTo>
                  <a:lnTo>
                    <a:pt x="1156" y="62"/>
                  </a:lnTo>
                  <a:lnTo>
                    <a:pt x="1184" y="75"/>
                  </a:lnTo>
                  <a:lnTo>
                    <a:pt x="1211" y="89"/>
                  </a:lnTo>
                  <a:lnTo>
                    <a:pt x="1237" y="105"/>
                  </a:lnTo>
                  <a:lnTo>
                    <a:pt x="1262" y="121"/>
                  </a:lnTo>
                  <a:lnTo>
                    <a:pt x="1285" y="138"/>
                  </a:lnTo>
                  <a:lnTo>
                    <a:pt x="1308" y="157"/>
                  </a:lnTo>
                  <a:lnTo>
                    <a:pt x="1328" y="176"/>
                  </a:lnTo>
                  <a:lnTo>
                    <a:pt x="1349" y="196"/>
                  </a:lnTo>
                  <a:lnTo>
                    <a:pt x="1367" y="218"/>
                  </a:lnTo>
                  <a:lnTo>
                    <a:pt x="1384" y="241"/>
                  </a:lnTo>
                  <a:lnTo>
                    <a:pt x="1400" y="265"/>
                  </a:lnTo>
                  <a:lnTo>
                    <a:pt x="1415" y="289"/>
                  </a:lnTo>
                  <a:lnTo>
                    <a:pt x="1428" y="314"/>
                  </a:lnTo>
                  <a:lnTo>
                    <a:pt x="1440" y="342"/>
                  </a:lnTo>
                  <a:lnTo>
                    <a:pt x="1450" y="369"/>
                  </a:lnTo>
                  <a:lnTo>
                    <a:pt x="1459" y="398"/>
                  </a:lnTo>
                  <a:lnTo>
                    <a:pt x="1467" y="428"/>
                  </a:lnTo>
                  <a:lnTo>
                    <a:pt x="1475" y="458"/>
                  </a:lnTo>
                  <a:lnTo>
                    <a:pt x="1480" y="489"/>
                  </a:lnTo>
                  <a:lnTo>
                    <a:pt x="1483" y="521"/>
                  </a:lnTo>
                  <a:lnTo>
                    <a:pt x="1485" y="554"/>
                  </a:lnTo>
                  <a:lnTo>
                    <a:pt x="1486" y="588"/>
                  </a:lnTo>
                  <a:lnTo>
                    <a:pt x="1486" y="593"/>
                  </a:lnTo>
                  <a:lnTo>
                    <a:pt x="1486" y="620"/>
                  </a:lnTo>
                  <a:lnTo>
                    <a:pt x="1484" y="646"/>
                  </a:lnTo>
                  <a:lnTo>
                    <a:pt x="1482" y="672"/>
                  </a:lnTo>
                  <a:lnTo>
                    <a:pt x="1479" y="696"/>
                  </a:lnTo>
                  <a:lnTo>
                    <a:pt x="1475" y="721"/>
                  </a:lnTo>
                  <a:lnTo>
                    <a:pt x="1470" y="744"/>
                  </a:lnTo>
                  <a:lnTo>
                    <a:pt x="1464" y="768"/>
                  </a:lnTo>
                  <a:lnTo>
                    <a:pt x="1458" y="789"/>
                  </a:lnTo>
                  <a:lnTo>
                    <a:pt x="1451" y="811"/>
                  </a:lnTo>
                  <a:lnTo>
                    <a:pt x="1443" y="833"/>
                  </a:lnTo>
                  <a:lnTo>
                    <a:pt x="1434" y="853"/>
                  </a:lnTo>
                  <a:lnTo>
                    <a:pt x="1425" y="873"/>
                  </a:lnTo>
                  <a:lnTo>
                    <a:pt x="1415" y="892"/>
                  </a:lnTo>
                  <a:lnTo>
                    <a:pt x="1403" y="911"/>
                  </a:lnTo>
                  <a:lnTo>
                    <a:pt x="1392" y="929"/>
                  </a:lnTo>
                  <a:lnTo>
                    <a:pt x="1380" y="947"/>
                  </a:lnTo>
                  <a:lnTo>
                    <a:pt x="1367" y="963"/>
                  </a:lnTo>
                  <a:lnTo>
                    <a:pt x="1354" y="979"/>
                  </a:lnTo>
                  <a:lnTo>
                    <a:pt x="1339" y="996"/>
                  </a:lnTo>
                  <a:lnTo>
                    <a:pt x="1324" y="1010"/>
                  </a:lnTo>
                  <a:lnTo>
                    <a:pt x="1309" y="1025"/>
                  </a:lnTo>
                  <a:lnTo>
                    <a:pt x="1293" y="1038"/>
                  </a:lnTo>
                  <a:lnTo>
                    <a:pt x="1276" y="1052"/>
                  </a:lnTo>
                  <a:lnTo>
                    <a:pt x="1259" y="1065"/>
                  </a:lnTo>
                  <a:lnTo>
                    <a:pt x="1242" y="1077"/>
                  </a:lnTo>
                  <a:lnTo>
                    <a:pt x="1223" y="1088"/>
                  </a:lnTo>
                  <a:lnTo>
                    <a:pt x="1205" y="1100"/>
                  </a:lnTo>
                  <a:lnTo>
                    <a:pt x="1186" y="1110"/>
                  </a:lnTo>
                  <a:lnTo>
                    <a:pt x="1165" y="1120"/>
                  </a:lnTo>
                  <a:lnTo>
                    <a:pt x="1146" y="1129"/>
                  </a:lnTo>
                  <a:lnTo>
                    <a:pt x="1125" y="1138"/>
                  </a:lnTo>
                  <a:lnTo>
                    <a:pt x="1104" y="1146"/>
                  </a:lnTo>
                  <a:lnTo>
                    <a:pt x="1540" y="1783"/>
                  </a:lnTo>
                  <a:lnTo>
                    <a:pt x="1081" y="1783"/>
                  </a:lnTo>
                  <a:close/>
                  <a:moveTo>
                    <a:pt x="1089" y="609"/>
                  </a:moveTo>
                  <a:lnTo>
                    <a:pt x="1088" y="593"/>
                  </a:lnTo>
                  <a:lnTo>
                    <a:pt x="1087" y="578"/>
                  </a:lnTo>
                  <a:lnTo>
                    <a:pt x="1086" y="564"/>
                  </a:lnTo>
                  <a:lnTo>
                    <a:pt x="1083" y="550"/>
                  </a:lnTo>
                  <a:lnTo>
                    <a:pt x="1080" y="536"/>
                  </a:lnTo>
                  <a:lnTo>
                    <a:pt x="1077" y="523"/>
                  </a:lnTo>
                  <a:lnTo>
                    <a:pt x="1073" y="510"/>
                  </a:lnTo>
                  <a:lnTo>
                    <a:pt x="1068" y="498"/>
                  </a:lnTo>
                  <a:lnTo>
                    <a:pt x="1062" y="487"/>
                  </a:lnTo>
                  <a:lnTo>
                    <a:pt x="1056" y="475"/>
                  </a:lnTo>
                  <a:lnTo>
                    <a:pt x="1050" y="464"/>
                  </a:lnTo>
                  <a:lnTo>
                    <a:pt x="1041" y="454"/>
                  </a:lnTo>
                  <a:lnTo>
                    <a:pt x="1033" y="445"/>
                  </a:lnTo>
                  <a:lnTo>
                    <a:pt x="1025" y="436"/>
                  </a:lnTo>
                  <a:lnTo>
                    <a:pt x="1016" y="426"/>
                  </a:lnTo>
                  <a:lnTo>
                    <a:pt x="1007" y="418"/>
                  </a:lnTo>
                  <a:lnTo>
                    <a:pt x="997" y="410"/>
                  </a:lnTo>
                  <a:lnTo>
                    <a:pt x="986" y="403"/>
                  </a:lnTo>
                  <a:lnTo>
                    <a:pt x="974" y="397"/>
                  </a:lnTo>
                  <a:lnTo>
                    <a:pt x="962" y="390"/>
                  </a:lnTo>
                  <a:lnTo>
                    <a:pt x="950" y="385"/>
                  </a:lnTo>
                  <a:lnTo>
                    <a:pt x="937" y="380"/>
                  </a:lnTo>
                  <a:lnTo>
                    <a:pt x="923" y="375"/>
                  </a:lnTo>
                  <a:lnTo>
                    <a:pt x="909" y="370"/>
                  </a:lnTo>
                  <a:lnTo>
                    <a:pt x="895" y="366"/>
                  </a:lnTo>
                  <a:lnTo>
                    <a:pt x="881" y="363"/>
                  </a:lnTo>
                  <a:lnTo>
                    <a:pt x="865" y="360"/>
                  </a:lnTo>
                  <a:lnTo>
                    <a:pt x="849" y="358"/>
                  </a:lnTo>
                  <a:lnTo>
                    <a:pt x="833" y="356"/>
                  </a:lnTo>
                  <a:lnTo>
                    <a:pt x="816" y="355"/>
                  </a:lnTo>
                  <a:lnTo>
                    <a:pt x="798" y="354"/>
                  </a:lnTo>
                  <a:lnTo>
                    <a:pt x="781" y="354"/>
                  </a:lnTo>
                  <a:lnTo>
                    <a:pt x="392" y="354"/>
                  </a:lnTo>
                  <a:lnTo>
                    <a:pt x="392" y="866"/>
                  </a:lnTo>
                  <a:lnTo>
                    <a:pt x="788" y="866"/>
                  </a:lnTo>
                  <a:lnTo>
                    <a:pt x="807" y="865"/>
                  </a:lnTo>
                  <a:lnTo>
                    <a:pt x="824" y="864"/>
                  </a:lnTo>
                  <a:lnTo>
                    <a:pt x="840" y="863"/>
                  </a:lnTo>
                  <a:lnTo>
                    <a:pt x="856" y="861"/>
                  </a:lnTo>
                  <a:lnTo>
                    <a:pt x="872" y="859"/>
                  </a:lnTo>
                  <a:lnTo>
                    <a:pt x="887" y="855"/>
                  </a:lnTo>
                  <a:lnTo>
                    <a:pt x="902" y="852"/>
                  </a:lnTo>
                  <a:lnTo>
                    <a:pt x="916" y="848"/>
                  </a:lnTo>
                  <a:lnTo>
                    <a:pt x="930" y="843"/>
                  </a:lnTo>
                  <a:lnTo>
                    <a:pt x="943" y="838"/>
                  </a:lnTo>
                  <a:lnTo>
                    <a:pt x="955" y="832"/>
                  </a:lnTo>
                  <a:lnTo>
                    <a:pt x="967" y="826"/>
                  </a:lnTo>
                  <a:lnTo>
                    <a:pt x="979" y="820"/>
                  </a:lnTo>
                  <a:lnTo>
                    <a:pt x="990" y="812"/>
                  </a:lnTo>
                  <a:lnTo>
                    <a:pt x="1001" y="804"/>
                  </a:lnTo>
                  <a:lnTo>
                    <a:pt x="1010" y="796"/>
                  </a:lnTo>
                  <a:lnTo>
                    <a:pt x="1020" y="788"/>
                  </a:lnTo>
                  <a:lnTo>
                    <a:pt x="1028" y="779"/>
                  </a:lnTo>
                  <a:lnTo>
                    <a:pt x="1036" y="770"/>
                  </a:lnTo>
                  <a:lnTo>
                    <a:pt x="1044" y="759"/>
                  </a:lnTo>
                  <a:lnTo>
                    <a:pt x="1052" y="749"/>
                  </a:lnTo>
                  <a:lnTo>
                    <a:pt x="1058" y="739"/>
                  </a:lnTo>
                  <a:lnTo>
                    <a:pt x="1064" y="728"/>
                  </a:lnTo>
                  <a:lnTo>
                    <a:pt x="1069" y="717"/>
                  </a:lnTo>
                  <a:lnTo>
                    <a:pt x="1073" y="706"/>
                  </a:lnTo>
                  <a:lnTo>
                    <a:pt x="1077" y="693"/>
                  </a:lnTo>
                  <a:lnTo>
                    <a:pt x="1081" y="681"/>
                  </a:lnTo>
                  <a:lnTo>
                    <a:pt x="1084" y="668"/>
                  </a:lnTo>
                  <a:lnTo>
                    <a:pt x="1086" y="655"/>
                  </a:lnTo>
                  <a:lnTo>
                    <a:pt x="1087" y="641"/>
                  </a:lnTo>
                  <a:lnTo>
                    <a:pt x="1088" y="628"/>
                  </a:lnTo>
                  <a:lnTo>
                    <a:pt x="1089" y="614"/>
                  </a:lnTo>
                  <a:lnTo>
                    <a:pt x="1089" y="60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 name="Freeform 14"/>
            <p:cNvSpPr>
              <a:spLocks/>
            </p:cNvSpPr>
            <p:nvPr userDrawn="1"/>
          </p:nvSpPr>
          <p:spPr bwMode="auto">
            <a:xfrm>
              <a:off x="1760296" y="793986"/>
              <a:ext cx="125875" cy="166723"/>
            </a:xfrm>
            <a:custGeom>
              <a:avLst/>
              <a:gdLst/>
              <a:ahLst/>
              <a:cxnLst>
                <a:cxn ang="0">
                  <a:pos x="0" y="1783"/>
                </a:cxn>
                <a:cxn ang="0">
                  <a:pos x="0" y="0"/>
                </a:cxn>
                <a:cxn ang="0">
                  <a:pos x="1343" y="0"/>
                </a:cxn>
                <a:cxn ang="0">
                  <a:pos x="1343" y="349"/>
                </a:cxn>
                <a:cxn ang="0">
                  <a:pos x="389" y="349"/>
                </a:cxn>
                <a:cxn ang="0">
                  <a:pos x="389" y="711"/>
                </a:cxn>
                <a:cxn ang="0">
                  <a:pos x="1228" y="711"/>
                </a:cxn>
                <a:cxn ang="0">
                  <a:pos x="1228" y="1060"/>
                </a:cxn>
                <a:cxn ang="0">
                  <a:pos x="389" y="1060"/>
                </a:cxn>
                <a:cxn ang="0">
                  <a:pos x="389" y="1435"/>
                </a:cxn>
                <a:cxn ang="0">
                  <a:pos x="1355" y="1435"/>
                </a:cxn>
                <a:cxn ang="0">
                  <a:pos x="1355" y="1783"/>
                </a:cxn>
                <a:cxn ang="0">
                  <a:pos x="0" y="1783"/>
                </a:cxn>
              </a:cxnLst>
              <a:rect l="0" t="0" r="r" b="b"/>
              <a:pathLst>
                <a:path w="1355" h="1783">
                  <a:moveTo>
                    <a:pt x="0" y="1783"/>
                  </a:moveTo>
                  <a:lnTo>
                    <a:pt x="0" y="0"/>
                  </a:lnTo>
                  <a:lnTo>
                    <a:pt x="1343" y="0"/>
                  </a:lnTo>
                  <a:lnTo>
                    <a:pt x="1343" y="349"/>
                  </a:lnTo>
                  <a:lnTo>
                    <a:pt x="389" y="349"/>
                  </a:lnTo>
                  <a:lnTo>
                    <a:pt x="389" y="711"/>
                  </a:lnTo>
                  <a:lnTo>
                    <a:pt x="1228" y="711"/>
                  </a:lnTo>
                  <a:lnTo>
                    <a:pt x="1228" y="1060"/>
                  </a:lnTo>
                  <a:lnTo>
                    <a:pt x="389" y="1060"/>
                  </a:lnTo>
                  <a:lnTo>
                    <a:pt x="389" y="1435"/>
                  </a:lnTo>
                  <a:lnTo>
                    <a:pt x="1355" y="1435"/>
                  </a:lnTo>
                  <a:lnTo>
                    <a:pt x="1355" y="1783"/>
                  </a:lnTo>
                  <a:lnTo>
                    <a:pt x="0" y="178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 name="Freeform 15"/>
            <p:cNvSpPr>
              <a:spLocks/>
            </p:cNvSpPr>
            <p:nvPr userDrawn="1"/>
          </p:nvSpPr>
          <p:spPr bwMode="auto">
            <a:xfrm>
              <a:off x="785933" y="384175"/>
              <a:ext cx="88578" cy="173135"/>
            </a:xfrm>
            <a:custGeom>
              <a:avLst/>
              <a:gdLst/>
              <a:ahLst/>
              <a:cxnLst>
                <a:cxn ang="0">
                  <a:pos x="532" y="955"/>
                </a:cxn>
                <a:cxn ang="0">
                  <a:pos x="523" y="1039"/>
                </a:cxn>
                <a:cxn ang="0">
                  <a:pos x="503" y="1117"/>
                </a:cxn>
                <a:cxn ang="0">
                  <a:pos x="473" y="1191"/>
                </a:cxn>
                <a:cxn ang="0">
                  <a:pos x="434" y="1259"/>
                </a:cxn>
                <a:cxn ang="0">
                  <a:pos x="385" y="1320"/>
                </a:cxn>
                <a:cxn ang="0">
                  <a:pos x="328" y="1372"/>
                </a:cxn>
                <a:cxn ang="0">
                  <a:pos x="263" y="1415"/>
                </a:cxn>
                <a:cxn ang="0">
                  <a:pos x="191" y="1449"/>
                </a:cxn>
                <a:cxn ang="0">
                  <a:pos x="112" y="1471"/>
                </a:cxn>
                <a:cxn ang="0">
                  <a:pos x="29" y="1482"/>
                </a:cxn>
                <a:cxn ang="0">
                  <a:pos x="0" y="1844"/>
                </a:cxn>
                <a:cxn ang="0">
                  <a:pos x="149" y="1833"/>
                </a:cxn>
                <a:cxn ang="0">
                  <a:pos x="289" y="1801"/>
                </a:cxn>
                <a:cxn ang="0">
                  <a:pos x="419" y="1751"/>
                </a:cxn>
                <a:cxn ang="0">
                  <a:pos x="538" y="1684"/>
                </a:cxn>
                <a:cxn ang="0">
                  <a:pos x="644" y="1602"/>
                </a:cxn>
                <a:cxn ang="0">
                  <a:pos x="736" y="1506"/>
                </a:cxn>
                <a:cxn ang="0">
                  <a:pos x="812" y="1398"/>
                </a:cxn>
                <a:cxn ang="0">
                  <a:pos x="873" y="1279"/>
                </a:cxn>
                <a:cxn ang="0">
                  <a:pos x="915" y="1151"/>
                </a:cxn>
                <a:cxn ang="0">
                  <a:pos x="938" y="1015"/>
                </a:cxn>
                <a:cxn ang="0">
                  <a:pos x="943" y="916"/>
                </a:cxn>
                <a:cxn ang="0">
                  <a:pos x="933" y="777"/>
                </a:cxn>
                <a:cxn ang="0">
                  <a:pos x="903" y="644"/>
                </a:cxn>
                <a:cxn ang="0">
                  <a:pos x="855" y="519"/>
                </a:cxn>
                <a:cxn ang="0">
                  <a:pos x="790" y="404"/>
                </a:cxn>
                <a:cxn ang="0">
                  <a:pos x="708" y="300"/>
                </a:cxn>
                <a:cxn ang="0">
                  <a:pos x="612" y="209"/>
                </a:cxn>
                <a:cxn ang="0">
                  <a:pos x="501" y="132"/>
                </a:cxn>
                <a:cxn ang="0">
                  <a:pos x="379" y="71"/>
                </a:cxn>
                <a:cxn ang="0">
                  <a:pos x="245" y="29"/>
                </a:cxn>
                <a:cxn ang="0">
                  <a:pos x="100" y="4"/>
                </a:cxn>
                <a:cxn ang="0">
                  <a:pos x="0" y="0"/>
                </a:cxn>
                <a:cxn ang="0">
                  <a:pos x="56" y="365"/>
                </a:cxn>
                <a:cxn ang="0">
                  <a:pos x="139" y="381"/>
                </a:cxn>
                <a:cxn ang="0">
                  <a:pos x="215" y="407"/>
                </a:cxn>
                <a:cxn ang="0">
                  <a:pos x="284" y="445"/>
                </a:cxn>
                <a:cxn ang="0">
                  <a:pos x="346" y="492"/>
                </a:cxn>
                <a:cxn ang="0">
                  <a:pos x="401" y="548"/>
                </a:cxn>
                <a:cxn ang="0">
                  <a:pos x="447" y="612"/>
                </a:cxn>
                <a:cxn ang="0">
                  <a:pos x="484" y="681"/>
                </a:cxn>
                <a:cxn ang="0">
                  <a:pos x="511" y="758"/>
                </a:cxn>
                <a:cxn ang="0">
                  <a:pos x="527" y="838"/>
                </a:cxn>
                <a:cxn ang="0">
                  <a:pos x="533" y="922"/>
                </a:cxn>
              </a:cxnLst>
              <a:rect l="0" t="0" r="r" b="b"/>
              <a:pathLst>
                <a:path w="943" h="1844">
                  <a:moveTo>
                    <a:pt x="533" y="922"/>
                  </a:moveTo>
                  <a:lnTo>
                    <a:pt x="533" y="927"/>
                  </a:lnTo>
                  <a:lnTo>
                    <a:pt x="532" y="955"/>
                  </a:lnTo>
                  <a:lnTo>
                    <a:pt x="531" y="984"/>
                  </a:lnTo>
                  <a:lnTo>
                    <a:pt x="528" y="1011"/>
                  </a:lnTo>
                  <a:lnTo>
                    <a:pt x="523" y="1039"/>
                  </a:lnTo>
                  <a:lnTo>
                    <a:pt x="518" y="1065"/>
                  </a:lnTo>
                  <a:lnTo>
                    <a:pt x="511" y="1092"/>
                  </a:lnTo>
                  <a:lnTo>
                    <a:pt x="503" y="1117"/>
                  </a:lnTo>
                  <a:lnTo>
                    <a:pt x="495" y="1143"/>
                  </a:lnTo>
                  <a:lnTo>
                    <a:pt x="485" y="1167"/>
                  </a:lnTo>
                  <a:lnTo>
                    <a:pt x="473" y="1191"/>
                  </a:lnTo>
                  <a:lnTo>
                    <a:pt x="461" y="1215"/>
                  </a:lnTo>
                  <a:lnTo>
                    <a:pt x="448" y="1237"/>
                  </a:lnTo>
                  <a:lnTo>
                    <a:pt x="434" y="1259"/>
                  </a:lnTo>
                  <a:lnTo>
                    <a:pt x="418" y="1280"/>
                  </a:lnTo>
                  <a:lnTo>
                    <a:pt x="402" y="1300"/>
                  </a:lnTo>
                  <a:lnTo>
                    <a:pt x="385" y="1320"/>
                  </a:lnTo>
                  <a:lnTo>
                    <a:pt x="367" y="1338"/>
                  </a:lnTo>
                  <a:lnTo>
                    <a:pt x="347" y="1355"/>
                  </a:lnTo>
                  <a:lnTo>
                    <a:pt x="328" y="1372"/>
                  </a:lnTo>
                  <a:lnTo>
                    <a:pt x="307" y="1387"/>
                  </a:lnTo>
                  <a:lnTo>
                    <a:pt x="285" y="1402"/>
                  </a:lnTo>
                  <a:lnTo>
                    <a:pt x="263" y="1415"/>
                  </a:lnTo>
                  <a:lnTo>
                    <a:pt x="239" y="1428"/>
                  </a:lnTo>
                  <a:lnTo>
                    <a:pt x="216" y="1439"/>
                  </a:lnTo>
                  <a:lnTo>
                    <a:pt x="191" y="1449"/>
                  </a:lnTo>
                  <a:lnTo>
                    <a:pt x="165" y="1457"/>
                  </a:lnTo>
                  <a:lnTo>
                    <a:pt x="140" y="1464"/>
                  </a:lnTo>
                  <a:lnTo>
                    <a:pt x="112" y="1471"/>
                  </a:lnTo>
                  <a:lnTo>
                    <a:pt x="85" y="1476"/>
                  </a:lnTo>
                  <a:lnTo>
                    <a:pt x="57" y="1480"/>
                  </a:lnTo>
                  <a:lnTo>
                    <a:pt x="29" y="1482"/>
                  </a:lnTo>
                  <a:lnTo>
                    <a:pt x="0" y="1483"/>
                  </a:lnTo>
                  <a:lnTo>
                    <a:pt x="0" y="1483"/>
                  </a:lnTo>
                  <a:lnTo>
                    <a:pt x="0" y="1844"/>
                  </a:lnTo>
                  <a:lnTo>
                    <a:pt x="50" y="1842"/>
                  </a:lnTo>
                  <a:lnTo>
                    <a:pt x="100" y="1839"/>
                  </a:lnTo>
                  <a:lnTo>
                    <a:pt x="149" y="1833"/>
                  </a:lnTo>
                  <a:lnTo>
                    <a:pt x="197" y="1825"/>
                  </a:lnTo>
                  <a:lnTo>
                    <a:pt x="244" y="1814"/>
                  </a:lnTo>
                  <a:lnTo>
                    <a:pt x="289" y="1801"/>
                  </a:lnTo>
                  <a:lnTo>
                    <a:pt x="334" y="1787"/>
                  </a:lnTo>
                  <a:lnTo>
                    <a:pt x="378" y="1770"/>
                  </a:lnTo>
                  <a:lnTo>
                    <a:pt x="419" y="1751"/>
                  </a:lnTo>
                  <a:lnTo>
                    <a:pt x="460" y="1731"/>
                  </a:lnTo>
                  <a:lnTo>
                    <a:pt x="500" y="1709"/>
                  </a:lnTo>
                  <a:lnTo>
                    <a:pt x="538" y="1684"/>
                  </a:lnTo>
                  <a:lnTo>
                    <a:pt x="575" y="1659"/>
                  </a:lnTo>
                  <a:lnTo>
                    <a:pt x="611" y="1631"/>
                  </a:lnTo>
                  <a:lnTo>
                    <a:pt x="644" y="1602"/>
                  </a:lnTo>
                  <a:lnTo>
                    <a:pt x="677" y="1571"/>
                  </a:lnTo>
                  <a:lnTo>
                    <a:pt x="707" y="1540"/>
                  </a:lnTo>
                  <a:lnTo>
                    <a:pt x="736" y="1506"/>
                  </a:lnTo>
                  <a:lnTo>
                    <a:pt x="763" y="1471"/>
                  </a:lnTo>
                  <a:lnTo>
                    <a:pt x="789" y="1435"/>
                  </a:lnTo>
                  <a:lnTo>
                    <a:pt x="812" y="1398"/>
                  </a:lnTo>
                  <a:lnTo>
                    <a:pt x="834" y="1359"/>
                  </a:lnTo>
                  <a:lnTo>
                    <a:pt x="855" y="1320"/>
                  </a:lnTo>
                  <a:lnTo>
                    <a:pt x="873" y="1279"/>
                  </a:lnTo>
                  <a:lnTo>
                    <a:pt x="888" y="1237"/>
                  </a:lnTo>
                  <a:lnTo>
                    <a:pt x="902" y="1194"/>
                  </a:lnTo>
                  <a:lnTo>
                    <a:pt x="915" y="1151"/>
                  </a:lnTo>
                  <a:lnTo>
                    <a:pt x="925" y="1107"/>
                  </a:lnTo>
                  <a:lnTo>
                    <a:pt x="933" y="1061"/>
                  </a:lnTo>
                  <a:lnTo>
                    <a:pt x="938" y="1015"/>
                  </a:lnTo>
                  <a:lnTo>
                    <a:pt x="942" y="968"/>
                  </a:lnTo>
                  <a:lnTo>
                    <a:pt x="943" y="922"/>
                  </a:lnTo>
                  <a:lnTo>
                    <a:pt x="943" y="916"/>
                  </a:lnTo>
                  <a:lnTo>
                    <a:pt x="942" y="870"/>
                  </a:lnTo>
                  <a:lnTo>
                    <a:pt x="938" y="823"/>
                  </a:lnTo>
                  <a:lnTo>
                    <a:pt x="933" y="777"/>
                  </a:lnTo>
                  <a:lnTo>
                    <a:pt x="925" y="732"/>
                  </a:lnTo>
                  <a:lnTo>
                    <a:pt x="915" y="687"/>
                  </a:lnTo>
                  <a:lnTo>
                    <a:pt x="903" y="644"/>
                  </a:lnTo>
                  <a:lnTo>
                    <a:pt x="889" y="601"/>
                  </a:lnTo>
                  <a:lnTo>
                    <a:pt x="873" y="560"/>
                  </a:lnTo>
                  <a:lnTo>
                    <a:pt x="855" y="519"/>
                  </a:lnTo>
                  <a:lnTo>
                    <a:pt x="835" y="480"/>
                  </a:lnTo>
                  <a:lnTo>
                    <a:pt x="813" y="441"/>
                  </a:lnTo>
                  <a:lnTo>
                    <a:pt x="790" y="404"/>
                  </a:lnTo>
                  <a:lnTo>
                    <a:pt x="764" y="368"/>
                  </a:lnTo>
                  <a:lnTo>
                    <a:pt x="737" y="333"/>
                  </a:lnTo>
                  <a:lnTo>
                    <a:pt x="708" y="300"/>
                  </a:lnTo>
                  <a:lnTo>
                    <a:pt x="678" y="268"/>
                  </a:lnTo>
                  <a:lnTo>
                    <a:pt x="645" y="237"/>
                  </a:lnTo>
                  <a:lnTo>
                    <a:pt x="612" y="209"/>
                  </a:lnTo>
                  <a:lnTo>
                    <a:pt x="576" y="181"/>
                  </a:lnTo>
                  <a:lnTo>
                    <a:pt x="539" y="156"/>
                  </a:lnTo>
                  <a:lnTo>
                    <a:pt x="501" y="132"/>
                  </a:lnTo>
                  <a:lnTo>
                    <a:pt x="462" y="110"/>
                  </a:lnTo>
                  <a:lnTo>
                    <a:pt x="420" y="90"/>
                  </a:lnTo>
                  <a:lnTo>
                    <a:pt x="379" y="71"/>
                  </a:lnTo>
                  <a:lnTo>
                    <a:pt x="335" y="55"/>
                  </a:lnTo>
                  <a:lnTo>
                    <a:pt x="290" y="41"/>
                  </a:lnTo>
                  <a:lnTo>
                    <a:pt x="245" y="29"/>
                  </a:lnTo>
                  <a:lnTo>
                    <a:pt x="198" y="18"/>
                  </a:lnTo>
                  <a:lnTo>
                    <a:pt x="150" y="10"/>
                  </a:lnTo>
                  <a:lnTo>
                    <a:pt x="100" y="4"/>
                  </a:lnTo>
                  <a:lnTo>
                    <a:pt x="50" y="1"/>
                  </a:lnTo>
                  <a:lnTo>
                    <a:pt x="0" y="0"/>
                  </a:lnTo>
                  <a:lnTo>
                    <a:pt x="0" y="0"/>
                  </a:lnTo>
                  <a:lnTo>
                    <a:pt x="0" y="362"/>
                  </a:lnTo>
                  <a:lnTo>
                    <a:pt x="28" y="363"/>
                  </a:lnTo>
                  <a:lnTo>
                    <a:pt x="56" y="365"/>
                  </a:lnTo>
                  <a:lnTo>
                    <a:pt x="85" y="369"/>
                  </a:lnTo>
                  <a:lnTo>
                    <a:pt x="112" y="374"/>
                  </a:lnTo>
                  <a:lnTo>
                    <a:pt x="139" y="381"/>
                  </a:lnTo>
                  <a:lnTo>
                    <a:pt x="164" y="388"/>
                  </a:lnTo>
                  <a:lnTo>
                    <a:pt x="190" y="397"/>
                  </a:lnTo>
                  <a:lnTo>
                    <a:pt x="215" y="407"/>
                  </a:lnTo>
                  <a:lnTo>
                    <a:pt x="238" y="419"/>
                  </a:lnTo>
                  <a:lnTo>
                    <a:pt x="262" y="432"/>
                  </a:lnTo>
                  <a:lnTo>
                    <a:pt x="284" y="445"/>
                  </a:lnTo>
                  <a:lnTo>
                    <a:pt x="306" y="460"/>
                  </a:lnTo>
                  <a:lnTo>
                    <a:pt x="327" y="476"/>
                  </a:lnTo>
                  <a:lnTo>
                    <a:pt x="346" y="492"/>
                  </a:lnTo>
                  <a:lnTo>
                    <a:pt x="366" y="510"/>
                  </a:lnTo>
                  <a:lnTo>
                    <a:pt x="384" y="529"/>
                  </a:lnTo>
                  <a:lnTo>
                    <a:pt x="401" y="548"/>
                  </a:lnTo>
                  <a:lnTo>
                    <a:pt x="417" y="568"/>
                  </a:lnTo>
                  <a:lnTo>
                    <a:pt x="433" y="590"/>
                  </a:lnTo>
                  <a:lnTo>
                    <a:pt x="447" y="612"/>
                  </a:lnTo>
                  <a:lnTo>
                    <a:pt x="460" y="634"/>
                  </a:lnTo>
                  <a:lnTo>
                    <a:pt x="472" y="658"/>
                  </a:lnTo>
                  <a:lnTo>
                    <a:pt x="484" y="681"/>
                  </a:lnTo>
                  <a:lnTo>
                    <a:pt x="494" y="707"/>
                  </a:lnTo>
                  <a:lnTo>
                    <a:pt x="503" y="731"/>
                  </a:lnTo>
                  <a:lnTo>
                    <a:pt x="511" y="758"/>
                  </a:lnTo>
                  <a:lnTo>
                    <a:pt x="518" y="784"/>
                  </a:lnTo>
                  <a:lnTo>
                    <a:pt x="523" y="811"/>
                  </a:lnTo>
                  <a:lnTo>
                    <a:pt x="527" y="838"/>
                  </a:lnTo>
                  <a:lnTo>
                    <a:pt x="531" y="866"/>
                  </a:lnTo>
                  <a:lnTo>
                    <a:pt x="532" y="893"/>
                  </a:lnTo>
                  <a:lnTo>
                    <a:pt x="533" y="92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 name="Freeform 16"/>
            <p:cNvSpPr>
              <a:spLocks/>
            </p:cNvSpPr>
            <p:nvPr userDrawn="1"/>
          </p:nvSpPr>
          <p:spPr bwMode="auto">
            <a:xfrm>
              <a:off x="785933" y="590538"/>
              <a:ext cx="87413" cy="171386"/>
            </a:xfrm>
            <a:custGeom>
              <a:avLst/>
              <a:gdLst/>
              <a:ahLst/>
              <a:cxnLst>
                <a:cxn ang="0">
                  <a:pos x="528" y="955"/>
                </a:cxn>
                <a:cxn ang="0">
                  <a:pos x="518" y="1037"/>
                </a:cxn>
                <a:cxn ang="0">
                  <a:pos x="499" y="1116"/>
                </a:cxn>
                <a:cxn ang="0">
                  <a:pos x="468" y="1189"/>
                </a:cxn>
                <a:cxn ang="0">
                  <a:pos x="430" y="1256"/>
                </a:cxn>
                <a:cxn ang="0">
                  <a:pos x="381" y="1317"/>
                </a:cxn>
                <a:cxn ang="0">
                  <a:pos x="325" y="1369"/>
                </a:cxn>
                <a:cxn ang="0">
                  <a:pos x="261" y="1413"/>
                </a:cxn>
                <a:cxn ang="0">
                  <a:pos x="190" y="1447"/>
                </a:cxn>
                <a:cxn ang="0">
                  <a:pos x="111" y="1469"/>
                </a:cxn>
                <a:cxn ang="0">
                  <a:pos x="28" y="1480"/>
                </a:cxn>
                <a:cxn ang="0">
                  <a:pos x="49" y="1842"/>
                </a:cxn>
                <a:cxn ang="0">
                  <a:pos x="196" y="1822"/>
                </a:cxn>
                <a:cxn ang="0">
                  <a:pos x="332" y="1785"/>
                </a:cxn>
                <a:cxn ang="0">
                  <a:pos x="458" y="1729"/>
                </a:cxn>
                <a:cxn ang="0">
                  <a:pos x="572" y="1656"/>
                </a:cxn>
                <a:cxn ang="0">
                  <a:pos x="673" y="1569"/>
                </a:cxn>
                <a:cxn ang="0">
                  <a:pos x="759" y="1469"/>
                </a:cxn>
                <a:cxn ang="0">
                  <a:pos x="830" y="1357"/>
                </a:cxn>
                <a:cxn ang="0">
                  <a:pos x="884" y="1236"/>
                </a:cxn>
                <a:cxn ang="0">
                  <a:pos x="920" y="1106"/>
                </a:cxn>
                <a:cxn ang="0">
                  <a:pos x="937" y="968"/>
                </a:cxn>
                <a:cxn ang="0">
                  <a:pos x="937" y="869"/>
                </a:cxn>
                <a:cxn ang="0">
                  <a:pos x="920" y="732"/>
                </a:cxn>
                <a:cxn ang="0">
                  <a:pos x="884" y="601"/>
                </a:cxn>
                <a:cxn ang="0">
                  <a:pos x="830" y="480"/>
                </a:cxn>
                <a:cxn ang="0">
                  <a:pos x="760" y="369"/>
                </a:cxn>
                <a:cxn ang="0">
                  <a:pos x="674" y="270"/>
                </a:cxn>
                <a:cxn ang="0">
                  <a:pos x="573" y="183"/>
                </a:cxn>
                <a:cxn ang="0">
                  <a:pos x="459" y="112"/>
                </a:cxn>
                <a:cxn ang="0">
                  <a:pos x="333" y="57"/>
                </a:cxn>
                <a:cxn ang="0">
                  <a:pos x="197" y="19"/>
                </a:cxn>
                <a:cxn ang="0">
                  <a:pos x="50" y="1"/>
                </a:cxn>
                <a:cxn ang="0">
                  <a:pos x="28" y="362"/>
                </a:cxn>
                <a:cxn ang="0">
                  <a:pos x="111" y="374"/>
                </a:cxn>
                <a:cxn ang="0">
                  <a:pos x="189" y="398"/>
                </a:cxn>
                <a:cxn ang="0">
                  <a:pos x="260" y="432"/>
                </a:cxn>
                <a:cxn ang="0">
                  <a:pos x="324" y="477"/>
                </a:cxn>
                <a:cxn ang="0">
                  <a:pos x="380" y="530"/>
                </a:cxn>
                <a:cxn ang="0">
                  <a:pos x="429" y="591"/>
                </a:cxn>
                <a:cxn ang="0">
                  <a:pos x="468" y="659"/>
                </a:cxn>
                <a:cxn ang="0">
                  <a:pos x="499" y="732"/>
                </a:cxn>
                <a:cxn ang="0">
                  <a:pos x="518" y="811"/>
                </a:cxn>
                <a:cxn ang="0">
                  <a:pos x="528" y="894"/>
                </a:cxn>
              </a:cxnLst>
              <a:rect l="0" t="0" r="r" b="b"/>
              <a:pathLst>
                <a:path w="938" h="1843">
                  <a:moveTo>
                    <a:pt x="528" y="921"/>
                  </a:moveTo>
                  <a:lnTo>
                    <a:pt x="528" y="926"/>
                  </a:lnTo>
                  <a:lnTo>
                    <a:pt x="528" y="955"/>
                  </a:lnTo>
                  <a:lnTo>
                    <a:pt x="526" y="982"/>
                  </a:lnTo>
                  <a:lnTo>
                    <a:pt x="523" y="1011"/>
                  </a:lnTo>
                  <a:lnTo>
                    <a:pt x="518" y="1037"/>
                  </a:lnTo>
                  <a:lnTo>
                    <a:pt x="513" y="1064"/>
                  </a:lnTo>
                  <a:lnTo>
                    <a:pt x="507" y="1090"/>
                  </a:lnTo>
                  <a:lnTo>
                    <a:pt x="499" y="1116"/>
                  </a:lnTo>
                  <a:lnTo>
                    <a:pt x="490" y="1141"/>
                  </a:lnTo>
                  <a:lnTo>
                    <a:pt x="479" y="1166"/>
                  </a:lnTo>
                  <a:lnTo>
                    <a:pt x="468" y="1189"/>
                  </a:lnTo>
                  <a:lnTo>
                    <a:pt x="457" y="1212"/>
                  </a:lnTo>
                  <a:lnTo>
                    <a:pt x="444" y="1235"/>
                  </a:lnTo>
                  <a:lnTo>
                    <a:pt x="430" y="1256"/>
                  </a:lnTo>
                  <a:lnTo>
                    <a:pt x="414" y="1278"/>
                  </a:lnTo>
                  <a:lnTo>
                    <a:pt x="398" y="1298"/>
                  </a:lnTo>
                  <a:lnTo>
                    <a:pt x="381" y="1317"/>
                  </a:lnTo>
                  <a:lnTo>
                    <a:pt x="364" y="1336"/>
                  </a:lnTo>
                  <a:lnTo>
                    <a:pt x="344" y="1353"/>
                  </a:lnTo>
                  <a:lnTo>
                    <a:pt x="325" y="1369"/>
                  </a:lnTo>
                  <a:lnTo>
                    <a:pt x="305" y="1385"/>
                  </a:lnTo>
                  <a:lnTo>
                    <a:pt x="283" y="1400"/>
                  </a:lnTo>
                  <a:lnTo>
                    <a:pt x="261" y="1413"/>
                  </a:lnTo>
                  <a:lnTo>
                    <a:pt x="237" y="1425"/>
                  </a:lnTo>
                  <a:lnTo>
                    <a:pt x="214" y="1436"/>
                  </a:lnTo>
                  <a:lnTo>
                    <a:pt x="190" y="1447"/>
                  </a:lnTo>
                  <a:lnTo>
                    <a:pt x="164" y="1456"/>
                  </a:lnTo>
                  <a:lnTo>
                    <a:pt x="139" y="1463"/>
                  </a:lnTo>
                  <a:lnTo>
                    <a:pt x="111" y="1469"/>
                  </a:lnTo>
                  <a:lnTo>
                    <a:pt x="85" y="1474"/>
                  </a:lnTo>
                  <a:lnTo>
                    <a:pt x="56" y="1478"/>
                  </a:lnTo>
                  <a:lnTo>
                    <a:pt x="28" y="1480"/>
                  </a:lnTo>
                  <a:lnTo>
                    <a:pt x="0" y="1481"/>
                  </a:lnTo>
                  <a:lnTo>
                    <a:pt x="0" y="1843"/>
                  </a:lnTo>
                  <a:lnTo>
                    <a:pt x="49" y="1842"/>
                  </a:lnTo>
                  <a:lnTo>
                    <a:pt x="99" y="1838"/>
                  </a:lnTo>
                  <a:lnTo>
                    <a:pt x="148" y="1832"/>
                  </a:lnTo>
                  <a:lnTo>
                    <a:pt x="196" y="1822"/>
                  </a:lnTo>
                  <a:lnTo>
                    <a:pt x="243" y="1812"/>
                  </a:lnTo>
                  <a:lnTo>
                    <a:pt x="288" y="1799"/>
                  </a:lnTo>
                  <a:lnTo>
                    <a:pt x="332" y="1785"/>
                  </a:lnTo>
                  <a:lnTo>
                    <a:pt x="376" y="1767"/>
                  </a:lnTo>
                  <a:lnTo>
                    <a:pt x="417" y="1749"/>
                  </a:lnTo>
                  <a:lnTo>
                    <a:pt x="458" y="1729"/>
                  </a:lnTo>
                  <a:lnTo>
                    <a:pt x="498" y="1706"/>
                  </a:lnTo>
                  <a:lnTo>
                    <a:pt x="535" y="1682"/>
                  </a:lnTo>
                  <a:lnTo>
                    <a:pt x="572" y="1656"/>
                  </a:lnTo>
                  <a:lnTo>
                    <a:pt x="607" y="1629"/>
                  </a:lnTo>
                  <a:lnTo>
                    <a:pt x="641" y="1599"/>
                  </a:lnTo>
                  <a:lnTo>
                    <a:pt x="673" y="1569"/>
                  </a:lnTo>
                  <a:lnTo>
                    <a:pt x="703" y="1537"/>
                  </a:lnTo>
                  <a:lnTo>
                    <a:pt x="732" y="1504"/>
                  </a:lnTo>
                  <a:lnTo>
                    <a:pt x="759" y="1469"/>
                  </a:lnTo>
                  <a:lnTo>
                    <a:pt x="784" y="1433"/>
                  </a:lnTo>
                  <a:lnTo>
                    <a:pt x="808" y="1396"/>
                  </a:lnTo>
                  <a:lnTo>
                    <a:pt x="830" y="1357"/>
                  </a:lnTo>
                  <a:lnTo>
                    <a:pt x="850" y="1318"/>
                  </a:lnTo>
                  <a:lnTo>
                    <a:pt x="868" y="1278"/>
                  </a:lnTo>
                  <a:lnTo>
                    <a:pt x="884" y="1236"/>
                  </a:lnTo>
                  <a:lnTo>
                    <a:pt x="898" y="1193"/>
                  </a:lnTo>
                  <a:lnTo>
                    <a:pt x="910" y="1149"/>
                  </a:lnTo>
                  <a:lnTo>
                    <a:pt x="920" y="1106"/>
                  </a:lnTo>
                  <a:lnTo>
                    <a:pt x="928" y="1061"/>
                  </a:lnTo>
                  <a:lnTo>
                    <a:pt x="933" y="1015"/>
                  </a:lnTo>
                  <a:lnTo>
                    <a:pt x="937" y="968"/>
                  </a:lnTo>
                  <a:lnTo>
                    <a:pt x="938" y="921"/>
                  </a:lnTo>
                  <a:lnTo>
                    <a:pt x="938" y="916"/>
                  </a:lnTo>
                  <a:lnTo>
                    <a:pt x="937" y="869"/>
                  </a:lnTo>
                  <a:lnTo>
                    <a:pt x="933" y="822"/>
                  </a:lnTo>
                  <a:lnTo>
                    <a:pt x="928" y="777"/>
                  </a:lnTo>
                  <a:lnTo>
                    <a:pt x="920" y="732"/>
                  </a:lnTo>
                  <a:lnTo>
                    <a:pt x="911" y="688"/>
                  </a:lnTo>
                  <a:lnTo>
                    <a:pt x="898" y="644"/>
                  </a:lnTo>
                  <a:lnTo>
                    <a:pt x="884" y="601"/>
                  </a:lnTo>
                  <a:lnTo>
                    <a:pt x="868" y="560"/>
                  </a:lnTo>
                  <a:lnTo>
                    <a:pt x="851" y="520"/>
                  </a:lnTo>
                  <a:lnTo>
                    <a:pt x="830" y="480"/>
                  </a:lnTo>
                  <a:lnTo>
                    <a:pt x="809" y="442"/>
                  </a:lnTo>
                  <a:lnTo>
                    <a:pt x="786" y="405"/>
                  </a:lnTo>
                  <a:lnTo>
                    <a:pt x="760" y="369"/>
                  </a:lnTo>
                  <a:lnTo>
                    <a:pt x="733" y="335"/>
                  </a:lnTo>
                  <a:lnTo>
                    <a:pt x="704" y="301"/>
                  </a:lnTo>
                  <a:lnTo>
                    <a:pt x="674" y="270"/>
                  </a:lnTo>
                  <a:lnTo>
                    <a:pt x="642" y="239"/>
                  </a:lnTo>
                  <a:lnTo>
                    <a:pt x="609" y="210"/>
                  </a:lnTo>
                  <a:lnTo>
                    <a:pt x="573" y="183"/>
                  </a:lnTo>
                  <a:lnTo>
                    <a:pt x="536" y="158"/>
                  </a:lnTo>
                  <a:lnTo>
                    <a:pt x="499" y="133"/>
                  </a:lnTo>
                  <a:lnTo>
                    <a:pt x="459" y="112"/>
                  </a:lnTo>
                  <a:lnTo>
                    <a:pt x="418" y="91"/>
                  </a:lnTo>
                  <a:lnTo>
                    <a:pt x="377" y="73"/>
                  </a:lnTo>
                  <a:lnTo>
                    <a:pt x="333" y="57"/>
                  </a:lnTo>
                  <a:lnTo>
                    <a:pt x="289" y="41"/>
                  </a:lnTo>
                  <a:lnTo>
                    <a:pt x="244" y="29"/>
                  </a:lnTo>
                  <a:lnTo>
                    <a:pt x="197" y="19"/>
                  </a:lnTo>
                  <a:lnTo>
                    <a:pt x="149" y="11"/>
                  </a:lnTo>
                  <a:lnTo>
                    <a:pt x="100" y="5"/>
                  </a:lnTo>
                  <a:lnTo>
                    <a:pt x="50" y="1"/>
                  </a:lnTo>
                  <a:lnTo>
                    <a:pt x="0" y="0"/>
                  </a:lnTo>
                  <a:lnTo>
                    <a:pt x="0" y="361"/>
                  </a:lnTo>
                  <a:lnTo>
                    <a:pt x="28" y="362"/>
                  </a:lnTo>
                  <a:lnTo>
                    <a:pt x="56" y="365"/>
                  </a:lnTo>
                  <a:lnTo>
                    <a:pt x="84" y="369"/>
                  </a:lnTo>
                  <a:lnTo>
                    <a:pt x="111" y="374"/>
                  </a:lnTo>
                  <a:lnTo>
                    <a:pt x="138" y="382"/>
                  </a:lnTo>
                  <a:lnTo>
                    <a:pt x="163" y="389"/>
                  </a:lnTo>
                  <a:lnTo>
                    <a:pt x="189" y="398"/>
                  </a:lnTo>
                  <a:lnTo>
                    <a:pt x="213" y="409"/>
                  </a:lnTo>
                  <a:lnTo>
                    <a:pt x="236" y="420"/>
                  </a:lnTo>
                  <a:lnTo>
                    <a:pt x="260" y="432"/>
                  </a:lnTo>
                  <a:lnTo>
                    <a:pt x="281" y="447"/>
                  </a:lnTo>
                  <a:lnTo>
                    <a:pt x="303" y="461"/>
                  </a:lnTo>
                  <a:lnTo>
                    <a:pt x="324" y="477"/>
                  </a:lnTo>
                  <a:lnTo>
                    <a:pt x="343" y="494"/>
                  </a:lnTo>
                  <a:lnTo>
                    <a:pt x="363" y="512"/>
                  </a:lnTo>
                  <a:lnTo>
                    <a:pt x="380" y="530"/>
                  </a:lnTo>
                  <a:lnTo>
                    <a:pt x="397" y="550"/>
                  </a:lnTo>
                  <a:lnTo>
                    <a:pt x="413" y="570"/>
                  </a:lnTo>
                  <a:lnTo>
                    <a:pt x="429" y="591"/>
                  </a:lnTo>
                  <a:lnTo>
                    <a:pt x="443" y="613"/>
                  </a:lnTo>
                  <a:lnTo>
                    <a:pt x="456" y="635"/>
                  </a:lnTo>
                  <a:lnTo>
                    <a:pt x="468" y="659"/>
                  </a:lnTo>
                  <a:lnTo>
                    <a:pt x="479" y="683"/>
                  </a:lnTo>
                  <a:lnTo>
                    <a:pt x="490" y="707"/>
                  </a:lnTo>
                  <a:lnTo>
                    <a:pt x="499" y="732"/>
                  </a:lnTo>
                  <a:lnTo>
                    <a:pt x="506" y="758"/>
                  </a:lnTo>
                  <a:lnTo>
                    <a:pt x="513" y="784"/>
                  </a:lnTo>
                  <a:lnTo>
                    <a:pt x="518" y="811"/>
                  </a:lnTo>
                  <a:lnTo>
                    <a:pt x="523" y="838"/>
                  </a:lnTo>
                  <a:lnTo>
                    <a:pt x="526" y="865"/>
                  </a:lnTo>
                  <a:lnTo>
                    <a:pt x="528" y="894"/>
                  </a:lnTo>
                  <a:lnTo>
                    <a:pt x="528" y="92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 name="Freeform 17"/>
            <p:cNvSpPr>
              <a:spLocks/>
            </p:cNvSpPr>
            <p:nvPr userDrawn="1"/>
          </p:nvSpPr>
          <p:spPr bwMode="auto">
            <a:xfrm>
              <a:off x="785933" y="790489"/>
              <a:ext cx="87413" cy="173135"/>
            </a:xfrm>
            <a:custGeom>
              <a:avLst/>
              <a:gdLst/>
              <a:ahLst/>
              <a:cxnLst>
                <a:cxn ang="0">
                  <a:pos x="523" y="955"/>
                </a:cxn>
                <a:cxn ang="0">
                  <a:pos x="514" y="1038"/>
                </a:cxn>
                <a:cxn ang="0">
                  <a:pos x="494" y="1116"/>
                </a:cxn>
                <a:cxn ang="0">
                  <a:pos x="464" y="1190"/>
                </a:cxn>
                <a:cxn ang="0">
                  <a:pos x="426" y="1256"/>
                </a:cxn>
                <a:cxn ang="0">
                  <a:pos x="378" y="1317"/>
                </a:cxn>
                <a:cxn ang="0">
                  <a:pos x="322" y="1369"/>
                </a:cxn>
                <a:cxn ang="0">
                  <a:pos x="258" y="1413"/>
                </a:cxn>
                <a:cxn ang="0">
                  <a:pos x="188" y="1446"/>
                </a:cxn>
                <a:cxn ang="0">
                  <a:pos x="110" y="1470"/>
                </a:cxn>
                <a:cxn ang="0">
                  <a:pos x="28" y="1481"/>
                </a:cxn>
                <a:cxn ang="0">
                  <a:pos x="49" y="1842"/>
                </a:cxn>
                <a:cxn ang="0">
                  <a:pos x="195" y="1823"/>
                </a:cxn>
                <a:cxn ang="0">
                  <a:pos x="331" y="1784"/>
                </a:cxn>
                <a:cxn ang="0">
                  <a:pos x="456" y="1728"/>
                </a:cxn>
                <a:cxn ang="0">
                  <a:pos x="569" y="1656"/>
                </a:cxn>
                <a:cxn ang="0">
                  <a:pos x="670" y="1568"/>
                </a:cxn>
                <a:cxn ang="0">
                  <a:pos x="755" y="1469"/>
                </a:cxn>
                <a:cxn ang="0">
                  <a:pos x="825" y="1358"/>
                </a:cxn>
                <a:cxn ang="0">
                  <a:pos x="879" y="1235"/>
                </a:cxn>
                <a:cxn ang="0">
                  <a:pos x="915" y="1106"/>
                </a:cxn>
                <a:cxn ang="0">
                  <a:pos x="932" y="970"/>
                </a:cxn>
                <a:cxn ang="0">
                  <a:pos x="932" y="871"/>
                </a:cxn>
                <a:cxn ang="0">
                  <a:pos x="915" y="733"/>
                </a:cxn>
                <a:cxn ang="0">
                  <a:pos x="879" y="604"/>
                </a:cxn>
                <a:cxn ang="0">
                  <a:pos x="826" y="483"/>
                </a:cxn>
                <a:cxn ang="0">
                  <a:pos x="756" y="372"/>
                </a:cxn>
                <a:cxn ang="0">
                  <a:pos x="671" y="272"/>
                </a:cxn>
                <a:cxn ang="0">
                  <a:pos x="570" y="186"/>
                </a:cxn>
                <a:cxn ang="0">
                  <a:pos x="457" y="114"/>
                </a:cxn>
                <a:cxn ang="0">
                  <a:pos x="332" y="58"/>
                </a:cxn>
                <a:cxn ang="0">
                  <a:pos x="196" y="21"/>
                </a:cxn>
                <a:cxn ang="0">
                  <a:pos x="49" y="2"/>
                </a:cxn>
                <a:cxn ang="0">
                  <a:pos x="28" y="364"/>
                </a:cxn>
                <a:cxn ang="0">
                  <a:pos x="110" y="377"/>
                </a:cxn>
                <a:cxn ang="0">
                  <a:pos x="187" y="400"/>
                </a:cxn>
                <a:cxn ang="0">
                  <a:pos x="257" y="436"/>
                </a:cxn>
                <a:cxn ang="0">
                  <a:pos x="321" y="480"/>
                </a:cxn>
                <a:cxn ang="0">
                  <a:pos x="377" y="533"/>
                </a:cxn>
                <a:cxn ang="0">
                  <a:pos x="425" y="594"/>
                </a:cxn>
                <a:cxn ang="0">
                  <a:pos x="463" y="661"/>
                </a:cxn>
                <a:cxn ang="0">
                  <a:pos x="494" y="734"/>
                </a:cxn>
                <a:cxn ang="0">
                  <a:pos x="513" y="813"/>
                </a:cxn>
                <a:cxn ang="0">
                  <a:pos x="523" y="894"/>
                </a:cxn>
              </a:cxnLst>
              <a:rect l="0" t="0" r="r" b="b"/>
              <a:pathLst>
                <a:path w="933" h="1844">
                  <a:moveTo>
                    <a:pt x="523" y="923"/>
                  </a:moveTo>
                  <a:lnTo>
                    <a:pt x="523" y="928"/>
                  </a:lnTo>
                  <a:lnTo>
                    <a:pt x="523" y="955"/>
                  </a:lnTo>
                  <a:lnTo>
                    <a:pt x="521" y="984"/>
                  </a:lnTo>
                  <a:lnTo>
                    <a:pt x="518" y="1011"/>
                  </a:lnTo>
                  <a:lnTo>
                    <a:pt x="514" y="1038"/>
                  </a:lnTo>
                  <a:lnTo>
                    <a:pt x="508" y="1064"/>
                  </a:lnTo>
                  <a:lnTo>
                    <a:pt x="502" y="1091"/>
                  </a:lnTo>
                  <a:lnTo>
                    <a:pt x="494" y="1116"/>
                  </a:lnTo>
                  <a:lnTo>
                    <a:pt x="485" y="1141"/>
                  </a:lnTo>
                  <a:lnTo>
                    <a:pt x="475" y="1165"/>
                  </a:lnTo>
                  <a:lnTo>
                    <a:pt x="464" y="1190"/>
                  </a:lnTo>
                  <a:lnTo>
                    <a:pt x="452" y="1212"/>
                  </a:lnTo>
                  <a:lnTo>
                    <a:pt x="439" y="1234"/>
                  </a:lnTo>
                  <a:lnTo>
                    <a:pt x="426" y="1256"/>
                  </a:lnTo>
                  <a:lnTo>
                    <a:pt x="410" y="1277"/>
                  </a:lnTo>
                  <a:lnTo>
                    <a:pt x="394" y="1298"/>
                  </a:lnTo>
                  <a:lnTo>
                    <a:pt x="378" y="1317"/>
                  </a:lnTo>
                  <a:lnTo>
                    <a:pt x="359" y="1335"/>
                  </a:lnTo>
                  <a:lnTo>
                    <a:pt x="341" y="1353"/>
                  </a:lnTo>
                  <a:lnTo>
                    <a:pt x="322" y="1369"/>
                  </a:lnTo>
                  <a:lnTo>
                    <a:pt x="302" y="1384"/>
                  </a:lnTo>
                  <a:lnTo>
                    <a:pt x="280" y="1398"/>
                  </a:lnTo>
                  <a:lnTo>
                    <a:pt x="258" y="1413"/>
                  </a:lnTo>
                  <a:lnTo>
                    <a:pt x="235" y="1425"/>
                  </a:lnTo>
                  <a:lnTo>
                    <a:pt x="212" y="1436"/>
                  </a:lnTo>
                  <a:lnTo>
                    <a:pt x="188" y="1446"/>
                  </a:lnTo>
                  <a:lnTo>
                    <a:pt x="162" y="1455"/>
                  </a:lnTo>
                  <a:lnTo>
                    <a:pt x="137" y="1463"/>
                  </a:lnTo>
                  <a:lnTo>
                    <a:pt x="110" y="1470"/>
                  </a:lnTo>
                  <a:lnTo>
                    <a:pt x="84" y="1475"/>
                  </a:lnTo>
                  <a:lnTo>
                    <a:pt x="56" y="1479"/>
                  </a:lnTo>
                  <a:lnTo>
                    <a:pt x="28" y="1481"/>
                  </a:lnTo>
                  <a:lnTo>
                    <a:pt x="0" y="1482"/>
                  </a:lnTo>
                  <a:lnTo>
                    <a:pt x="0" y="1844"/>
                  </a:lnTo>
                  <a:lnTo>
                    <a:pt x="49" y="1842"/>
                  </a:lnTo>
                  <a:lnTo>
                    <a:pt x="99" y="1838"/>
                  </a:lnTo>
                  <a:lnTo>
                    <a:pt x="147" y="1831"/>
                  </a:lnTo>
                  <a:lnTo>
                    <a:pt x="195" y="1823"/>
                  </a:lnTo>
                  <a:lnTo>
                    <a:pt x="242" y="1812"/>
                  </a:lnTo>
                  <a:lnTo>
                    <a:pt x="286" y="1800"/>
                  </a:lnTo>
                  <a:lnTo>
                    <a:pt x="331" y="1784"/>
                  </a:lnTo>
                  <a:lnTo>
                    <a:pt x="374" y="1767"/>
                  </a:lnTo>
                  <a:lnTo>
                    <a:pt x="415" y="1749"/>
                  </a:lnTo>
                  <a:lnTo>
                    <a:pt x="456" y="1728"/>
                  </a:lnTo>
                  <a:lnTo>
                    <a:pt x="495" y="1706"/>
                  </a:lnTo>
                  <a:lnTo>
                    <a:pt x="532" y="1681"/>
                  </a:lnTo>
                  <a:lnTo>
                    <a:pt x="569" y="1656"/>
                  </a:lnTo>
                  <a:lnTo>
                    <a:pt x="604" y="1629"/>
                  </a:lnTo>
                  <a:lnTo>
                    <a:pt x="637" y="1599"/>
                  </a:lnTo>
                  <a:lnTo>
                    <a:pt x="670" y="1568"/>
                  </a:lnTo>
                  <a:lnTo>
                    <a:pt x="699" y="1537"/>
                  </a:lnTo>
                  <a:lnTo>
                    <a:pt x="728" y="1503"/>
                  </a:lnTo>
                  <a:lnTo>
                    <a:pt x="755" y="1469"/>
                  </a:lnTo>
                  <a:lnTo>
                    <a:pt x="780" y="1433"/>
                  </a:lnTo>
                  <a:lnTo>
                    <a:pt x="804" y="1395"/>
                  </a:lnTo>
                  <a:lnTo>
                    <a:pt x="825" y="1358"/>
                  </a:lnTo>
                  <a:lnTo>
                    <a:pt x="846" y="1318"/>
                  </a:lnTo>
                  <a:lnTo>
                    <a:pt x="863" y="1277"/>
                  </a:lnTo>
                  <a:lnTo>
                    <a:pt x="879" y="1235"/>
                  </a:lnTo>
                  <a:lnTo>
                    <a:pt x="893" y="1194"/>
                  </a:lnTo>
                  <a:lnTo>
                    <a:pt x="905" y="1150"/>
                  </a:lnTo>
                  <a:lnTo>
                    <a:pt x="915" y="1106"/>
                  </a:lnTo>
                  <a:lnTo>
                    <a:pt x="923" y="1061"/>
                  </a:lnTo>
                  <a:lnTo>
                    <a:pt x="928" y="1016"/>
                  </a:lnTo>
                  <a:lnTo>
                    <a:pt x="932" y="970"/>
                  </a:lnTo>
                  <a:lnTo>
                    <a:pt x="933" y="923"/>
                  </a:lnTo>
                  <a:lnTo>
                    <a:pt x="933" y="918"/>
                  </a:lnTo>
                  <a:lnTo>
                    <a:pt x="932" y="871"/>
                  </a:lnTo>
                  <a:lnTo>
                    <a:pt x="928" y="824"/>
                  </a:lnTo>
                  <a:lnTo>
                    <a:pt x="923" y="778"/>
                  </a:lnTo>
                  <a:lnTo>
                    <a:pt x="915" y="733"/>
                  </a:lnTo>
                  <a:lnTo>
                    <a:pt x="905" y="690"/>
                  </a:lnTo>
                  <a:lnTo>
                    <a:pt x="893" y="646"/>
                  </a:lnTo>
                  <a:lnTo>
                    <a:pt x="879" y="604"/>
                  </a:lnTo>
                  <a:lnTo>
                    <a:pt x="864" y="562"/>
                  </a:lnTo>
                  <a:lnTo>
                    <a:pt x="846" y="522"/>
                  </a:lnTo>
                  <a:lnTo>
                    <a:pt x="826" y="483"/>
                  </a:lnTo>
                  <a:lnTo>
                    <a:pt x="805" y="444"/>
                  </a:lnTo>
                  <a:lnTo>
                    <a:pt x="781" y="408"/>
                  </a:lnTo>
                  <a:lnTo>
                    <a:pt x="756" y="372"/>
                  </a:lnTo>
                  <a:lnTo>
                    <a:pt x="729" y="337"/>
                  </a:lnTo>
                  <a:lnTo>
                    <a:pt x="700" y="304"/>
                  </a:lnTo>
                  <a:lnTo>
                    <a:pt x="671" y="272"/>
                  </a:lnTo>
                  <a:lnTo>
                    <a:pt x="638" y="242"/>
                  </a:lnTo>
                  <a:lnTo>
                    <a:pt x="605" y="213"/>
                  </a:lnTo>
                  <a:lnTo>
                    <a:pt x="570" y="186"/>
                  </a:lnTo>
                  <a:lnTo>
                    <a:pt x="533" y="160"/>
                  </a:lnTo>
                  <a:lnTo>
                    <a:pt x="496" y="137"/>
                  </a:lnTo>
                  <a:lnTo>
                    <a:pt x="457" y="114"/>
                  </a:lnTo>
                  <a:lnTo>
                    <a:pt x="416" y="94"/>
                  </a:lnTo>
                  <a:lnTo>
                    <a:pt x="375" y="76"/>
                  </a:lnTo>
                  <a:lnTo>
                    <a:pt x="332" y="58"/>
                  </a:lnTo>
                  <a:lnTo>
                    <a:pt x="287" y="44"/>
                  </a:lnTo>
                  <a:lnTo>
                    <a:pt x="243" y="32"/>
                  </a:lnTo>
                  <a:lnTo>
                    <a:pt x="196" y="21"/>
                  </a:lnTo>
                  <a:lnTo>
                    <a:pt x="148" y="13"/>
                  </a:lnTo>
                  <a:lnTo>
                    <a:pt x="99" y="6"/>
                  </a:lnTo>
                  <a:lnTo>
                    <a:pt x="49" y="2"/>
                  </a:lnTo>
                  <a:lnTo>
                    <a:pt x="0" y="0"/>
                  </a:lnTo>
                  <a:lnTo>
                    <a:pt x="0" y="363"/>
                  </a:lnTo>
                  <a:lnTo>
                    <a:pt x="28" y="364"/>
                  </a:lnTo>
                  <a:lnTo>
                    <a:pt x="55" y="367"/>
                  </a:lnTo>
                  <a:lnTo>
                    <a:pt x="83" y="371"/>
                  </a:lnTo>
                  <a:lnTo>
                    <a:pt x="110" y="377"/>
                  </a:lnTo>
                  <a:lnTo>
                    <a:pt x="136" y="384"/>
                  </a:lnTo>
                  <a:lnTo>
                    <a:pt x="162" y="391"/>
                  </a:lnTo>
                  <a:lnTo>
                    <a:pt x="187" y="400"/>
                  </a:lnTo>
                  <a:lnTo>
                    <a:pt x="211" y="412"/>
                  </a:lnTo>
                  <a:lnTo>
                    <a:pt x="234" y="423"/>
                  </a:lnTo>
                  <a:lnTo>
                    <a:pt x="257" y="436"/>
                  </a:lnTo>
                  <a:lnTo>
                    <a:pt x="279" y="449"/>
                  </a:lnTo>
                  <a:lnTo>
                    <a:pt x="300" y="465"/>
                  </a:lnTo>
                  <a:lnTo>
                    <a:pt x="321" y="480"/>
                  </a:lnTo>
                  <a:lnTo>
                    <a:pt x="340" y="497"/>
                  </a:lnTo>
                  <a:lnTo>
                    <a:pt x="358" y="515"/>
                  </a:lnTo>
                  <a:lnTo>
                    <a:pt x="377" y="533"/>
                  </a:lnTo>
                  <a:lnTo>
                    <a:pt x="393" y="552"/>
                  </a:lnTo>
                  <a:lnTo>
                    <a:pt x="409" y="573"/>
                  </a:lnTo>
                  <a:lnTo>
                    <a:pt x="425" y="594"/>
                  </a:lnTo>
                  <a:lnTo>
                    <a:pt x="439" y="615"/>
                  </a:lnTo>
                  <a:lnTo>
                    <a:pt x="452" y="638"/>
                  </a:lnTo>
                  <a:lnTo>
                    <a:pt x="463" y="661"/>
                  </a:lnTo>
                  <a:lnTo>
                    <a:pt x="474" y="685"/>
                  </a:lnTo>
                  <a:lnTo>
                    <a:pt x="485" y="709"/>
                  </a:lnTo>
                  <a:lnTo>
                    <a:pt x="494" y="734"/>
                  </a:lnTo>
                  <a:lnTo>
                    <a:pt x="501" y="760"/>
                  </a:lnTo>
                  <a:lnTo>
                    <a:pt x="508" y="786"/>
                  </a:lnTo>
                  <a:lnTo>
                    <a:pt x="513" y="813"/>
                  </a:lnTo>
                  <a:lnTo>
                    <a:pt x="518" y="839"/>
                  </a:lnTo>
                  <a:lnTo>
                    <a:pt x="521" y="867"/>
                  </a:lnTo>
                  <a:lnTo>
                    <a:pt x="523" y="894"/>
                  </a:lnTo>
                  <a:lnTo>
                    <a:pt x="523" y="92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 name="Freeform 18"/>
            <p:cNvSpPr>
              <a:spLocks/>
            </p:cNvSpPr>
            <p:nvPr userDrawn="1"/>
          </p:nvSpPr>
          <p:spPr bwMode="auto">
            <a:xfrm>
              <a:off x="404813" y="384175"/>
              <a:ext cx="131702" cy="171386"/>
            </a:xfrm>
            <a:custGeom>
              <a:avLst/>
              <a:gdLst/>
              <a:ahLst/>
              <a:cxnLst>
                <a:cxn ang="0">
                  <a:pos x="563" y="10"/>
                </a:cxn>
                <a:cxn ang="0">
                  <a:pos x="416" y="49"/>
                </a:cxn>
                <a:cxn ang="0">
                  <a:pos x="290" y="115"/>
                </a:cxn>
                <a:cxn ang="0">
                  <a:pos x="189" y="205"/>
                </a:cxn>
                <a:cxn ang="0">
                  <a:pos x="118" y="318"/>
                </a:cxn>
                <a:cxn ang="0">
                  <a:pos x="78" y="450"/>
                </a:cxn>
                <a:cxn ang="0">
                  <a:pos x="72" y="575"/>
                </a:cxn>
                <a:cxn ang="0">
                  <a:pos x="96" y="717"/>
                </a:cxn>
                <a:cxn ang="0">
                  <a:pos x="149" y="828"/>
                </a:cxn>
                <a:cxn ang="0">
                  <a:pos x="232" y="915"/>
                </a:cxn>
                <a:cxn ang="0">
                  <a:pos x="341" y="981"/>
                </a:cxn>
                <a:cxn ang="0">
                  <a:pos x="474" y="1035"/>
                </a:cxn>
                <a:cxn ang="0">
                  <a:pos x="714" y="1102"/>
                </a:cxn>
                <a:cxn ang="0">
                  <a:pos x="906" y="1167"/>
                </a:cxn>
                <a:cxn ang="0">
                  <a:pos x="978" y="1213"/>
                </a:cxn>
                <a:cxn ang="0">
                  <a:pos x="1006" y="1249"/>
                </a:cxn>
                <a:cxn ang="0">
                  <a:pos x="1019" y="1297"/>
                </a:cxn>
                <a:cxn ang="0">
                  <a:pos x="1018" y="1348"/>
                </a:cxn>
                <a:cxn ang="0">
                  <a:pos x="1003" y="1391"/>
                </a:cxn>
                <a:cxn ang="0">
                  <a:pos x="974" y="1426"/>
                </a:cxn>
                <a:cxn ang="0">
                  <a:pos x="915" y="1463"/>
                </a:cxn>
                <a:cxn ang="0">
                  <a:pos x="792" y="1488"/>
                </a:cxn>
                <a:cxn ang="0">
                  <a:pos x="617" y="1474"/>
                </a:cxn>
                <a:cxn ang="0">
                  <a:pos x="448" y="1416"/>
                </a:cxn>
                <a:cxn ang="0">
                  <a:pos x="292" y="1320"/>
                </a:cxn>
                <a:cxn ang="0">
                  <a:pos x="41" y="1585"/>
                </a:cxn>
                <a:cxn ang="0">
                  <a:pos x="148" y="1661"/>
                </a:cxn>
                <a:cxn ang="0">
                  <a:pos x="262" y="1724"/>
                </a:cxn>
                <a:cxn ang="0">
                  <a:pos x="381" y="1773"/>
                </a:cxn>
                <a:cxn ang="0">
                  <a:pos x="504" y="1808"/>
                </a:cxn>
                <a:cxn ang="0">
                  <a:pos x="629" y="1828"/>
                </a:cxn>
                <a:cxn ang="0">
                  <a:pos x="755" y="1835"/>
                </a:cxn>
                <a:cxn ang="0">
                  <a:pos x="926" y="1821"/>
                </a:cxn>
                <a:cxn ang="0">
                  <a:pos x="1077" y="1778"/>
                </a:cxn>
                <a:cxn ang="0">
                  <a:pos x="1204" y="1709"/>
                </a:cxn>
                <a:cxn ang="0">
                  <a:pos x="1304" y="1612"/>
                </a:cxn>
                <a:cxn ang="0">
                  <a:pos x="1373" y="1492"/>
                </a:cxn>
                <a:cxn ang="0">
                  <a:pos x="1406" y="1346"/>
                </a:cxn>
                <a:cxn ang="0">
                  <a:pos x="1407" y="1221"/>
                </a:cxn>
                <a:cxn ang="0">
                  <a:pos x="1381" y="1098"/>
                </a:cxn>
                <a:cxn ang="0">
                  <a:pos x="1326" y="996"/>
                </a:cxn>
                <a:cxn ang="0">
                  <a:pos x="1244" y="914"/>
                </a:cxn>
                <a:cxn ang="0">
                  <a:pos x="1136" y="845"/>
                </a:cxn>
                <a:cxn ang="0">
                  <a:pos x="1002" y="789"/>
                </a:cxn>
                <a:cxn ang="0">
                  <a:pos x="844" y="741"/>
                </a:cxn>
                <a:cxn ang="0">
                  <a:pos x="619" y="676"/>
                </a:cxn>
                <a:cxn ang="0">
                  <a:pos x="518" y="626"/>
                </a:cxn>
                <a:cxn ang="0">
                  <a:pos x="482" y="591"/>
                </a:cxn>
                <a:cxn ang="0">
                  <a:pos x="464" y="548"/>
                </a:cxn>
                <a:cxn ang="0">
                  <a:pos x="460" y="503"/>
                </a:cxn>
                <a:cxn ang="0">
                  <a:pos x="483" y="428"/>
                </a:cxn>
                <a:cxn ang="0">
                  <a:pos x="551" y="374"/>
                </a:cxn>
                <a:cxn ang="0">
                  <a:pos x="662" y="348"/>
                </a:cxn>
                <a:cxn ang="0">
                  <a:pos x="802" y="360"/>
                </a:cxn>
                <a:cxn ang="0">
                  <a:pos x="947" y="406"/>
                </a:cxn>
                <a:cxn ang="0">
                  <a:pos x="1093" y="484"/>
                </a:cxn>
                <a:cxn ang="0">
                  <a:pos x="1286" y="176"/>
                </a:cxn>
                <a:cxn ang="0">
                  <a:pos x="1095" y="74"/>
                </a:cxn>
                <a:cxn ang="0">
                  <a:pos x="882" y="15"/>
                </a:cxn>
              </a:cxnLst>
              <a:rect l="0" t="0" r="r" b="b"/>
              <a:pathLst>
                <a:path w="1409" h="1835">
                  <a:moveTo>
                    <a:pt x="694" y="0"/>
                  </a:moveTo>
                  <a:lnTo>
                    <a:pt x="661" y="1"/>
                  </a:lnTo>
                  <a:lnTo>
                    <a:pt x="627" y="3"/>
                  </a:lnTo>
                  <a:lnTo>
                    <a:pt x="595" y="6"/>
                  </a:lnTo>
                  <a:lnTo>
                    <a:pt x="563" y="10"/>
                  </a:lnTo>
                  <a:lnTo>
                    <a:pt x="532" y="15"/>
                  </a:lnTo>
                  <a:lnTo>
                    <a:pt x="502" y="22"/>
                  </a:lnTo>
                  <a:lnTo>
                    <a:pt x="473" y="31"/>
                  </a:lnTo>
                  <a:lnTo>
                    <a:pt x="443" y="39"/>
                  </a:lnTo>
                  <a:lnTo>
                    <a:pt x="416" y="49"/>
                  </a:lnTo>
                  <a:lnTo>
                    <a:pt x="388" y="60"/>
                  </a:lnTo>
                  <a:lnTo>
                    <a:pt x="363" y="72"/>
                  </a:lnTo>
                  <a:lnTo>
                    <a:pt x="338" y="86"/>
                  </a:lnTo>
                  <a:lnTo>
                    <a:pt x="313" y="100"/>
                  </a:lnTo>
                  <a:lnTo>
                    <a:pt x="290" y="115"/>
                  </a:lnTo>
                  <a:lnTo>
                    <a:pt x="267" y="130"/>
                  </a:lnTo>
                  <a:lnTo>
                    <a:pt x="247" y="148"/>
                  </a:lnTo>
                  <a:lnTo>
                    <a:pt x="227" y="166"/>
                  </a:lnTo>
                  <a:lnTo>
                    <a:pt x="207" y="185"/>
                  </a:lnTo>
                  <a:lnTo>
                    <a:pt x="189" y="205"/>
                  </a:lnTo>
                  <a:lnTo>
                    <a:pt x="173" y="226"/>
                  </a:lnTo>
                  <a:lnTo>
                    <a:pt x="158" y="248"/>
                  </a:lnTo>
                  <a:lnTo>
                    <a:pt x="142" y="270"/>
                  </a:lnTo>
                  <a:lnTo>
                    <a:pt x="130" y="293"/>
                  </a:lnTo>
                  <a:lnTo>
                    <a:pt x="118" y="318"/>
                  </a:lnTo>
                  <a:lnTo>
                    <a:pt x="107" y="343"/>
                  </a:lnTo>
                  <a:lnTo>
                    <a:pt x="98" y="369"/>
                  </a:lnTo>
                  <a:lnTo>
                    <a:pt x="89" y="395"/>
                  </a:lnTo>
                  <a:lnTo>
                    <a:pt x="83" y="423"/>
                  </a:lnTo>
                  <a:lnTo>
                    <a:pt x="78" y="450"/>
                  </a:lnTo>
                  <a:lnTo>
                    <a:pt x="74" y="479"/>
                  </a:lnTo>
                  <a:lnTo>
                    <a:pt x="72" y="508"/>
                  </a:lnTo>
                  <a:lnTo>
                    <a:pt x="71" y="539"/>
                  </a:lnTo>
                  <a:lnTo>
                    <a:pt x="71" y="543"/>
                  </a:lnTo>
                  <a:lnTo>
                    <a:pt x="72" y="575"/>
                  </a:lnTo>
                  <a:lnTo>
                    <a:pt x="74" y="606"/>
                  </a:lnTo>
                  <a:lnTo>
                    <a:pt x="77" y="636"/>
                  </a:lnTo>
                  <a:lnTo>
                    <a:pt x="82" y="664"/>
                  </a:lnTo>
                  <a:lnTo>
                    <a:pt x="88" y="692"/>
                  </a:lnTo>
                  <a:lnTo>
                    <a:pt x="96" y="717"/>
                  </a:lnTo>
                  <a:lnTo>
                    <a:pt x="104" y="741"/>
                  </a:lnTo>
                  <a:lnTo>
                    <a:pt x="113" y="765"/>
                  </a:lnTo>
                  <a:lnTo>
                    <a:pt x="124" y="787"/>
                  </a:lnTo>
                  <a:lnTo>
                    <a:pt x="136" y="808"/>
                  </a:lnTo>
                  <a:lnTo>
                    <a:pt x="149" y="828"/>
                  </a:lnTo>
                  <a:lnTo>
                    <a:pt x="164" y="847"/>
                  </a:lnTo>
                  <a:lnTo>
                    <a:pt x="179" y="866"/>
                  </a:lnTo>
                  <a:lnTo>
                    <a:pt x="195" y="882"/>
                  </a:lnTo>
                  <a:lnTo>
                    <a:pt x="214" y="898"/>
                  </a:lnTo>
                  <a:lnTo>
                    <a:pt x="232" y="915"/>
                  </a:lnTo>
                  <a:lnTo>
                    <a:pt x="252" y="929"/>
                  </a:lnTo>
                  <a:lnTo>
                    <a:pt x="273" y="943"/>
                  </a:lnTo>
                  <a:lnTo>
                    <a:pt x="294" y="956"/>
                  </a:lnTo>
                  <a:lnTo>
                    <a:pt x="317" y="970"/>
                  </a:lnTo>
                  <a:lnTo>
                    <a:pt x="341" y="981"/>
                  </a:lnTo>
                  <a:lnTo>
                    <a:pt x="365" y="993"/>
                  </a:lnTo>
                  <a:lnTo>
                    <a:pt x="391" y="1004"/>
                  </a:lnTo>
                  <a:lnTo>
                    <a:pt x="418" y="1014"/>
                  </a:lnTo>
                  <a:lnTo>
                    <a:pt x="445" y="1024"/>
                  </a:lnTo>
                  <a:lnTo>
                    <a:pt x="474" y="1035"/>
                  </a:lnTo>
                  <a:lnTo>
                    <a:pt x="502" y="1044"/>
                  </a:lnTo>
                  <a:lnTo>
                    <a:pt x="533" y="1053"/>
                  </a:lnTo>
                  <a:lnTo>
                    <a:pt x="595" y="1071"/>
                  </a:lnTo>
                  <a:lnTo>
                    <a:pt x="661" y="1089"/>
                  </a:lnTo>
                  <a:lnTo>
                    <a:pt x="714" y="1102"/>
                  </a:lnTo>
                  <a:lnTo>
                    <a:pt x="762" y="1116"/>
                  </a:lnTo>
                  <a:lnTo>
                    <a:pt x="805" y="1129"/>
                  </a:lnTo>
                  <a:lnTo>
                    <a:pt x="843" y="1142"/>
                  </a:lnTo>
                  <a:lnTo>
                    <a:pt x="876" y="1155"/>
                  </a:lnTo>
                  <a:lnTo>
                    <a:pt x="906" y="1167"/>
                  </a:lnTo>
                  <a:lnTo>
                    <a:pt x="930" y="1180"/>
                  </a:lnTo>
                  <a:lnTo>
                    <a:pt x="953" y="1193"/>
                  </a:lnTo>
                  <a:lnTo>
                    <a:pt x="962" y="1200"/>
                  </a:lnTo>
                  <a:lnTo>
                    <a:pt x="970" y="1206"/>
                  </a:lnTo>
                  <a:lnTo>
                    <a:pt x="978" y="1213"/>
                  </a:lnTo>
                  <a:lnTo>
                    <a:pt x="985" y="1220"/>
                  </a:lnTo>
                  <a:lnTo>
                    <a:pt x="991" y="1227"/>
                  </a:lnTo>
                  <a:lnTo>
                    <a:pt x="996" y="1234"/>
                  </a:lnTo>
                  <a:lnTo>
                    <a:pt x="1002" y="1241"/>
                  </a:lnTo>
                  <a:lnTo>
                    <a:pt x="1006" y="1249"/>
                  </a:lnTo>
                  <a:lnTo>
                    <a:pt x="1010" y="1257"/>
                  </a:lnTo>
                  <a:lnTo>
                    <a:pt x="1013" y="1264"/>
                  </a:lnTo>
                  <a:lnTo>
                    <a:pt x="1015" y="1272"/>
                  </a:lnTo>
                  <a:lnTo>
                    <a:pt x="1017" y="1280"/>
                  </a:lnTo>
                  <a:lnTo>
                    <a:pt x="1019" y="1297"/>
                  </a:lnTo>
                  <a:lnTo>
                    <a:pt x="1020" y="1316"/>
                  </a:lnTo>
                  <a:lnTo>
                    <a:pt x="1020" y="1320"/>
                  </a:lnTo>
                  <a:lnTo>
                    <a:pt x="1020" y="1330"/>
                  </a:lnTo>
                  <a:lnTo>
                    <a:pt x="1019" y="1339"/>
                  </a:lnTo>
                  <a:lnTo>
                    <a:pt x="1018" y="1348"/>
                  </a:lnTo>
                  <a:lnTo>
                    <a:pt x="1016" y="1357"/>
                  </a:lnTo>
                  <a:lnTo>
                    <a:pt x="1013" y="1366"/>
                  </a:lnTo>
                  <a:lnTo>
                    <a:pt x="1010" y="1375"/>
                  </a:lnTo>
                  <a:lnTo>
                    <a:pt x="1007" y="1383"/>
                  </a:lnTo>
                  <a:lnTo>
                    <a:pt x="1003" y="1391"/>
                  </a:lnTo>
                  <a:lnTo>
                    <a:pt x="997" y="1398"/>
                  </a:lnTo>
                  <a:lnTo>
                    <a:pt x="992" y="1405"/>
                  </a:lnTo>
                  <a:lnTo>
                    <a:pt x="987" y="1412"/>
                  </a:lnTo>
                  <a:lnTo>
                    <a:pt x="981" y="1420"/>
                  </a:lnTo>
                  <a:lnTo>
                    <a:pt x="974" y="1426"/>
                  </a:lnTo>
                  <a:lnTo>
                    <a:pt x="967" y="1432"/>
                  </a:lnTo>
                  <a:lnTo>
                    <a:pt x="960" y="1438"/>
                  </a:lnTo>
                  <a:lnTo>
                    <a:pt x="952" y="1444"/>
                  </a:lnTo>
                  <a:lnTo>
                    <a:pt x="934" y="1454"/>
                  </a:lnTo>
                  <a:lnTo>
                    <a:pt x="915" y="1463"/>
                  </a:lnTo>
                  <a:lnTo>
                    <a:pt x="894" y="1471"/>
                  </a:lnTo>
                  <a:lnTo>
                    <a:pt x="870" y="1477"/>
                  </a:lnTo>
                  <a:lnTo>
                    <a:pt x="846" y="1482"/>
                  </a:lnTo>
                  <a:lnTo>
                    <a:pt x="820" y="1486"/>
                  </a:lnTo>
                  <a:lnTo>
                    <a:pt x="792" y="1488"/>
                  </a:lnTo>
                  <a:lnTo>
                    <a:pt x="763" y="1489"/>
                  </a:lnTo>
                  <a:lnTo>
                    <a:pt x="725" y="1488"/>
                  </a:lnTo>
                  <a:lnTo>
                    <a:pt x="688" y="1485"/>
                  </a:lnTo>
                  <a:lnTo>
                    <a:pt x="652" y="1480"/>
                  </a:lnTo>
                  <a:lnTo>
                    <a:pt x="617" y="1474"/>
                  </a:lnTo>
                  <a:lnTo>
                    <a:pt x="582" y="1464"/>
                  </a:lnTo>
                  <a:lnTo>
                    <a:pt x="548" y="1455"/>
                  </a:lnTo>
                  <a:lnTo>
                    <a:pt x="515" y="1443"/>
                  </a:lnTo>
                  <a:lnTo>
                    <a:pt x="481" y="1430"/>
                  </a:lnTo>
                  <a:lnTo>
                    <a:pt x="448" y="1416"/>
                  </a:lnTo>
                  <a:lnTo>
                    <a:pt x="417" y="1399"/>
                  </a:lnTo>
                  <a:lnTo>
                    <a:pt x="384" y="1381"/>
                  </a:lnTo>
                  <a:lnTo>
                    <a:pt x="354" y="1362"/>
                  </a:lnTo>
                  <a:lnTo>
                    <a:pt x="322" y="1341"/>
                  </a:lnTo>
                  <a:lnTo>
                    <a:pt x="292" y="1320"/>
                  </a:lnTo>
                  <a:lnTo>
                    <a:pt x="261" y="1296"/>
                  </a:lnTo>
                  <a:lnTo>
                    <a:pt x="231" y="1272"/>
                  </a:lnTo>
                  <a:lnTo>
                    <a:pt x="0" y="1550"/>
                  </a:lnTo>
                  <a:lnTo>
                    <a:pt x="20" y="1568"/>
                  </a:lnTo>
                  <a:lnTo>
                    <a:pt x="41" y="1585"/>
                  </a:lnTo>
                  <a:lnTo>
                    <a:pt x="62" y="1601"/>
                  </a:lnTo>
                  <a:lnTo>
                    <a:pt x="82" y="1617"/>
                  </a:lnTo>
                  <a:lnTo>
                    <a:pt x="105" y="1632"/>
                  </a:lnTo>
                  <a:lnTo>
                    <a:pt x="126" y="1648"/>
                  </a:lnTo>
                  <a:lnTo>
                    <a:pt x="148" y="1661"/>
                  </a:lnTo>
                  <a:lnTo>
                    <a:pt x="171" y="1675"/>
                  </a:lnTo>
                  <a:lnTo>
                    <a:pt x="193" y="1688"/>
                  </a:lnTo>
                  <a:lnTo>
                    <a:pt x="216" y="1701"/>
                  </a:lnTo>
                  <a:lnTo>
                    <a:pt x="239" y="1713"/>
                  </a:lnTo>
                  <a:lnTo>
                    <a:pt x="262" y="1724"/>
                  </a:lnTo>
                  <a:lnTo>
                    <a:pt x="286" y="1735"/>
                  </a:lnTo>
                  <a:lnTo>
                    <a:pt x="309" y="1745"/>
                  </a:lnTo>
                  <a:lnTo>
                    <a:pt x="332" y="1755"/>
                  </a:lnTo>
                  <a:lnTo>
                    <a:pt x="357" y="1764"/>
                  </a:lnTo>
                  <a:lnTo>
                    <a:pt x="381" y="1773"/>
                  </a:lnTo>
                  <a:lnTo>
                    <a:pt x="406" y="1781"/>
                  </a:lnTo>
                  <a:lnTo>
                    <a:pt x="430" y="1788"/>
                  </a:lnTo>
                  <a:lnTo>
                    <a:pt x="455" y="1795"/>
                  </a:lnTo>
                  <a:lnTo>
                    <a:pt x="479" y="1801"/>
                  </a:lnTo>
                  <a:lnTo>
                    <a:pt x="504" y="1808"/>
                  </a:lnTo>
                  <a:lnTo>
                    <a:pt x="529" y="1813"/>
                  </a:lnTo>
                  <a:lnTo>
                    <a:pt x="554" y="1817"/>
                  </a:lnTo>
                  <a:lnTo>
                    <a:pt x="579" y="1822"/>
                  </a:lnTo>
                  <a:lnTo>
                    <a:pt x="604" y="1825"/>
                  </a:lnTo>
                  <a:lnTo>
                    <a:pt x="629" y="1828"/>
                  </a:lnTo>
                  <a:lnTo>
                    <a:pt x="655" y="1831"/>
                  </a:lnTo>
                  <a:lnTo>
                    <a:pt x="679" y="1832"/>
                  </a:lnTo>
                  <a:lnTo>
                    <a:pt x="705" y="1834"/>
                  </a:lnTo>
                  <a:lnTo>
                    <a:pt x="730" y="1835"/>
                  </a:lnTo>
                  <a:lnTo>
                    <a:pt x="755" y="1835"/>
                  </a:lnTo>
                  <a:lnTo>
                    <a:pt x="791" y="1834"/>
                  </a:lnTo>
                  <a:lnTo>
                    <a:pt x="826" y="1833"/>
                  </a:lnTo>
                  <a:lnTo>
                    <a:pt x="860" y="1830"/>
                  </a:lnTo>
                  <a:lnTo>
                    <a:pt x="894" y="1826"/>
                  </a:lnTo>
                  <a:lnTo>
                    <a:pt x="926" y="1821"/>
                  </a:lnTo>
                  <a:lnTo>
                    <a:pt x="958" y="1815"/>
                  </a:lnTo>
                  <a:lnTo>
                    <a:pt x="989" y="1807"/>
                  </a:lnTo>
                  <a:lnTo>
                    <a:pt x="1020" y="1798"/>
                  </a:lnTo>
                  <a:lnTo>
                    <a:pt x="1049" y="1788"/>
                  </a:lnTo>
                  <a:lnTo>
                    <a:pt x="1077" y="1778"/>
                  </a:lnTo>
                  <a:lnTo>
                    <a:pt x="1104" y="1766"/>
                  </a:lnTo>
                  <a:lnTo>
                    <a:pt x="1131" y="1754"/>
                  </a:lnTo>
                  <a:lnTo>
                    <a:pt x="1156" y="1739"/>
                  </a:lnTo>
                  <a:lnTo>
                    <a:pt x="1181" y="1724"/>
                  </a:lnTo>
                  <a:lnTo>
                    <a:pt x="1204" y="1709"/>
                  </a:lnTo>
                  <a:lnTo>
                    <a:pt x="1226" y="1691"/>
                  </a:lnTo>
                  <a:lnTo>
                    <a:pt x="1248" y="1673"/>
                  </a:lnTo>
                  <a:lnTo>
                    <a:pt x="1268" y="1654"/>
                  </a:lnTo>
                  <a:lnTo>
                    <a:pt x="1286" y="1633"/>
                  </a:lnTo>
                  <a:lnTo>
                    <a:pt x="1304" y="1612"/>
                  </a:lnTo>
                  <a:lnTo>
                    <a:pt x="1320" y="1591"/>
                  </a:lnTo>
                  <a:lnTo>
                    <a:pt x="1335" y="1567"/>
                  </a:lnTo>
                  <a:lnTo>
                    <a:pt x="1349" y="1543"/>
                  </a:lnTo>
                  <a:lnTo>
                    <a:pt x="1362" y="1517"/>
                  </a:lnTo>
                  <a:lnTo>
                    <a:pt x="1373" y="1492"/>
                  </a:lnTo>
                  <a:lnTo>
                    <a:pt x="1382" y="1464"/>
                  </a:lnTo>
                  <a:lnTo>
                    <a:pt x="1390" y="1436"/>
                  </a:lnTo>
                  <a:lnTo>
                    <a:pt x="1397" y="1407"/>
                  </a:lnTo>
                  <a:lnTo>
                    <a:pt x="1402" y="1378"/>
                  </a:lnTo>
                  <a:lnTo>
                    <a:pt x="1406" y="1346"/>
                  </a:lnTo>
                  <a:lnTo>
                    <a:pt x="1409" y="1315"/>
                  </a:lnTo>
                  <a:lnTo>
                    <a:pt x="1409" y="1282"/>
                  </a:lnTo>
                  <a:lnTo>
                    <a:pt x="1409" y="1277"/>
                  </a:lnTo>
                  <a:lnTo>
                    <a:pt x="1409" y="1249"/>
                  </a:lnTo>
                  <a:lnTo>
                    <a:pt x="1407" y="1221"/>
                  </a:lnTo>
                  <a:lnTo>
                    <a:pt x="1404" y="1195"/>
                  </a:lnTo>
                  <a:lnTo>
                    <a:pt x="1400" y="1169"/>
                  </a:lnTo>
                  <a:lnTo>
                    <a:pt x="1395" y="1145"/>
                  </a:lnTo>
                  <a:lnTo>
                    <a:pt x="1388" y="1121"/>
                  </a:lnTo>
                  <a:lnTo>
                    <a:pt x="1381" y="1098"/>
                  </a:lnTo>
                  <a:lnTo>
                    <a:pt x="1372" y="1076"/>
                  </a:lnTo>
                  <a:lnTo>
                    <a:pt x="1363" y="1055"/>
                  </a:lnTo>
                  <a:lnTo>
                    <a:pt x="1351" y="1035"/>
                  </a:lnTo>
                  <a:lnTo>
                    <a:pt x="1339" y="1015"/>
                  </a:lnTo>
                  <a:lnTo>
                    <a:pt x="1326" y="996"/>
                  </a:lnTo>
                  <a:lnTo>
                    <a:pt x="1312" y="979"/>
                  </a:lnTo>
                  <a:lnTo>
                    <a:pt x="1296" y="961"/>
                  </a:lnTo>
                  <a:lnTo>
                    <a:pt x="1280" y="944"/>
                  </a:lnTo>
                  <a:lnTo>
                    <a:pt x="1263" y="929"/>
                  </a:lnTo>
                  <a:lnTo>
                    <a:pt x="1244" y="914"/>
                  </a:lnTo>
                  <a:lnTo>
                    <a:pt x="1224" y="898"/>
                  </a:lnTo>
                  <a:lnTo>
                    <a:pt x="1204" y="884"/>
                  </a:lnTo>
                  <a:lnTo>
                    <a:pt x="1182" y="871"/>
                  </a:lnTo>
                  <a:lnTo>
                    <a:pt x="1159" y="857"/>
                  </a:lnTo>
                  <a:lnTo>
                    <a:pt x="1136" y="845"/>
                  </a:lnTo>
                  <a:lnTo>
                    <a:pt x="1110" y="833"/>
                  </a:lnTo>
                  <a:lnTo>
                    <a:pt x="1085" y="822"/>
                  </a:lnTo>
                  <a:lnTo>
                    <a:pt x="1059" y="811"/>
                  </a:lnTo>
                  <a:lnTo>
                    <a:pt x="1031" y="799"/>
                  </a:lnTo>
                  <a:lnTo>
                    <a:pt x="1002" y="789"/>
                  </a:lnTo>
                  <a:lnTo>
                    <a:pt x="972" y="779"/>
                  </a:lnTo>
                  <a:lnTo>
                    <a:pt x="942" y="769"/>
                  </a:lnTo>
                  <a:lnTo>
                    <a:pt x="910" y="760"/>
                  </a:lnTo>
                  <a:lnTo>
                    <a:pt x="878" y="751"/>
                  </a:lnTo>
                  <a:lnTo>
                    <a:pt x="844" y="741"/>
                  </a:lnTo>
                  <a:lnTo>
                    <a:pt x="789" y="727"/>
                  </a:lnTo>
                  <a:lnTo>
                    <a:pt x="739" y="714"/>
                  </a:lnTo>
                  <a:lnTo>
                    <a:pt x="694" y="701"/>
                  </a:lnTo>
                  <a:lnTo>
                    <a:pt x="655" y="688"/>
                  </a:lnTo>
                  <a:lnTo>
                    <a:pt x="619" y="676"/>
                  </a:lnTo>
                  <a:lnTo>
                    <a:pt x="588" y="664"/>
                  </a:lnTo>
                  <a:lnTo>
                    <a:pt x="560" y="652"/>
                  </a:lnTo>
                  <a:lnTo>
                    <a:pt x="537" y="640"/>
                  </a:lnTo>
                  <a:lnTo>
                    <a:pt x="527" y="632"/>
                  </a:lnTo>
                  <a:lnTo>
                    <a:pt x="518" y="626"/>
                  </a:lnTo>
                  <a:lnTo>
                    <a:pt x="508" y="619"/>
                  </a:lnTo>
                  <a:lnTo>
                    <a:pt x="500" y="612"/>
                  </a:lnTo>
                  <a:lnTo>
                    <a:pt x="493" y="605"/>
                  </a:lnTo>
                  <a:lnTo>
                    <a:pt x="487" y="598"/>
                  </a:lnTo>
                  <a:lnTo>
                    <a:pt x="482" y="591"/>
                  </a:lnTo>
                  <a:lnTo>
                    <a:pt x="477" y="583"/>
                  </a:lnTo>
                  <a:lnTo>
                    <a:pt x="473" y="574"/>
                  </a:lnTo>
                  <a:lnTo>
                    <a:pt x="469" y="566"/>
                  </a:lnTo>
                  <a:lnTo>
                    <a:pt x="467" y="557"/>
                  </a:lnTo>
                  <a:lnTo>
                    <a:pt x="464" y="548"/>
                  </a:lnTo>
                  <a:lnTo>
                    <a:pt x="463" y="539"/>
                  </a:lnTo>
                  <a:lnTo>
                    <a:pt x="461" y="529"/>
                  </a:lnTo>
                  <a:lnTo>
                    <a:pt x="461" y="518"/>
                  </a:lnTo>
                  <a:lnTo>
                    <a:pt x="460" y="508"/>
                  </a:lnTo>
                  <a:lnTo>
                    <a:pt x="460" y="503"/>
                  </a:lnTo>
                  <a:lnTo>
                    <a:pt x="461" y="487"/>
                  </a:lnTo>
                  <a:lnTo>
                    <a:pt x="464" y="471"/>
                  </a:lnTo>
                  <a:lnTo>
                    <a:pt x="469" y="456"/>
                  </a:lnTo>
                  <a:lnTo>
                    <a:pt x="475" y="442"/>
                  </a:lnTo>
                  <a:lnTo>
                    <a:pt x="483" y="428"/>
                  </a:lnTo>
                  <a:lnTo>
                    <a:pt x="493" y="416"/>
                  </a:lnTo>
                  <a:lnTo>
                    <a:pt x="504" y="403"/>
                  </a:lnTo>
                  <a:lnTo>
                    <a:pt x="519" y="392"/>
                  </a:lnTo>
                  <a:lnTo>
                    <a:pt x="534" y="382"/>
                  </a:lnTo>
                  <a:lnTo>
                    <a:pt x="551" y="374"/>
                  </a:lnTo>
                  <a:lnTo>
                    <a:pt x="569" y="366"/>
                  </a:lnTo>
                  <a:lnTo>
                    <a:pt x="590" y="360"/>
                  </a:lnTo>
                  <a:lnTo>
                    <a:pt x="612" y="354"/>
                  </a:lnTo>
                  <a:lnTo>
                    <a:pt x="637" y="350"/>
                  </a:lnTo>
                  <a:lnTo>
                    <a:pt x="662" y="348"/>
                  </a:lnTo>
                  <a:lnTo>
                    <a:pt x="689" y="347"/>
                  </a:lnTo>
                  <a:lnTo>
                    <a:pt x="717" y="348"/>
                  </a:lnTo>
                  <a:lnTo>
                    <a:pt x="745" y="350"/>
                  </a:lnTo>
                  <a:lnTo>
                    <a:pt x="774" y="354"/>
                  </a:lnTo>
                  <a:lnTo>
                    <a:pt x="802" y="360"/>
                  </a:lnTo>
                  <a:lnTo>
                    <a:pt x="831" y="366"/>
                  </a:lnTo>
                  <a:lnTo>
                    <a:pt x="860" y="374"/>
                  </a:lnTo>
                  <a:lnTo>
                    <a:pt x="889" y="383"/>
                  </a:lnTo>
                  <a:lnTo>
                    <a:pt x="917" y="394"/>
                  </a:lnTo>
                  <a:lnTo>
                    <a:pt x="947" y="406"/>
                  </a:lnTo>
                  <a:lnTo>
                    <a:pt x="976" y="420"/>
                  </a:lnTo>
                  <a:lnTo>
                    <a:pt x="1005" y="434"/>
                  </a:lnTo>
                  <a:lnTo>
                    <a:pt x="1034" y="449"/>
                  </a:lnTo>
                  <a:lnTo>
                    <a:pt x="1064" y="466"/>
                  </a:lnTo>
                  <a:lnTo>
                    <a:pt x="1093" y="484"/>
                  </a:lnTo>
                  <a:lnTo>
                    <a:pt x="1123" y="503"/>
                  </a:lnTo>
                  <a:lnTo>
                    <a:pt x="1152" y="523"/>
                  </a:lnTo>
                  <a:lnTo>
                    <a:pt x="1355" y="227"/>
                  </a:lnTo>
                  <a:lnTo>
                    <a:pt x="1321" y="201"/>
                  </a:lnTo>
                  <a:lnTo>
                    <a:pt x="1286" y="176"/>
                  </a:lnTo>
                  <a:lnTo>
                    <a:pt x="1250" y="153"/>
                  </a:lnTo>
                  <a:lnTo>
                    <a:pt x="1213" y="130"/>
                  </a:lnTo>
                  <a:lnTo>
                    <a:pt x="1174" y="110"/>
                  </a:lnTo>
                  <a:lnTo>
                    <a:pt x="1136" y="92"/>
                  </a:lnTo>
                  <a:lnTo>
                    <a:pt x="1095" y="74"/>
                  </a:lnTo>
                  <a:lnTo>
                    <a:pt x="1054" y="59"/>
                  </a:lnTo>
                  <a:lnTo>
                    <a:pt x="1013" y="46"/>
                  </a:lnTo>
                  <a:lnTo>
                    <a:pt x="970" y="34"/>
                  </a:lnTo>
                  <a:lnTo>
                    <a:pt x="926" y="24"/>
                  </a:lnTo>
                  <a:lnTo>
                    <a:pt x="882" y="15"/>
                  </a:lnTo>
                  <a:lnTo>
                    <a:pt x="836" y="9"/>
                  </a:lnTo>
                  <a:lnTo>
                    <a:pt x="790" y="4"/>
                  </a:lnTo>
                  <a:lnTo>
                    <a:pt x="742" y="1"/>
                  </a:lnTo>
                  <a:lnTo>
                    <a:pt x="694"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 name="Freeform 19"/>
            <p:cNvSpPr>
              <a:spLocks/>
            </p:cNvSpPr>
            <p:nvPr userDrawn="1"/>
          </p:nvSpPr>
          <p:spPr bwMode="auto">
            <a:xfrm>
              <a:off x="558660" y="387090"/>
              <a:ext cx="150933" cy="166723"/>
            </a:xfrm>
            <a:custGeom>
              <a:avLst/>
              <a:gdLst/>
              <a:ahLst/>
              <a:cxnLst>
                <a:cxn ang="0">
                  <a:pos x="1587" y="0"/>
                </a:cxn>
                <a:cxn ang="0">
                  <a:pos x="1115" y="0"/>
                </a:cxn>
                <a:cxn ang="0">
                  <a:pos x="392" y="779"/>
                </a:cxn>
                <a:cxn ang="0">
                  <a:pos x="392" y="0"/>
                </a:cxn>
                <a:cxn ang="0">
                  <a:pos x="0" y="0"/>
                </a:cxn>
                <a:cxn ang="0">
                  <a:pos x="0" y="1783"/>
                </a:cxn>
                <a:cxn ang="0">
                  <a:pos x="392" y="1783"/>
                </a:cxn>
                <a:cxn ang="0">
                  <a:pos x="392" y="1238"/>
                </a:cxn>
                <a:cxn ang="0">
                  <a:pos x="598" y="1023"/>
                </a:cxn>
                <a:cxn ang="0">
                  <a:pos x="1150" y="1783"/>
                </a:cxn>
                <a:cxn ang="0">
                  <a:pos x="1620" y="1783"/>
                </a:cxn>
                <a:cxn ang="0">
                  <a:pos x="863" y="756"/>
                </a:cxn>
                <a:cxn ang="0">
                  <a:pos x="1587" y="0"/>
                </a:cxn>
              </a:cxnLst>
              <a:rect l="0" t="0" r="r" b="b"/>
              <a:pathLst>
                <a:path w="1620" h="1783">
                  <a:moveTo>
                    <a:pt x="1587" y="0"/>
                  </a:moveTo>
                  <a:lnTo>
                    <a:pt x="1115" y="0"/>
                  </a:lnTo>
                  <a:lnTo>
                    <a:pt x="392" y="779"/>
                  </a:lnTo>
                  <a:lnTo>
                    <a:pt x="392" y="0"/>
                  </a:lnTo>
                  <a:lnTo>
                    <a:pt x="0" y="0"/>
                  </a:lnTo>
                  <a:lnTo>
                    <a:pt x="0" y="1783"/>
                  </a:lnTo>
                  <a:lnTo>
                    <a:pt x="392" y="1783"/>
                  </a:lnTo>
                  <a:lnTo>
                    <a:pt x="392" y="1238"/>
                  </a:lnTo>
                  <a:lnTo>
                    <a:pt x="598" y="1023"/>
                  </a:lnTo>
                  <a:lnTo>
                    <a:pt x="1150" y="1783"/>
                  </a:lnTo>
                  <a:lnTo>
                    <a:pt x="1620" y="1783"/>
                  </a:lnTo>
                  <a:lnTo>
                    <a:pt x="863" y="756"/>
                  </a:lnTo>
                  <a:lnTo>
                    <a:pt x="1587"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 name="Freeform 20"/>
            <p:cNvSpPr>
              <a:spLocks/>
            </p:cNvSpPr>
            <p:nvPr userDrawn="1"/>
          </p:nvSpPr>
          <p:spPr bwMode="auto">
            <a:xfrm>
              <a:off x="696772" y="384175"/>
              <a:ext cx="89161" cy="173135"/>
            </a:xfrm>
            <a:custGeom>
              <a:avLst/>
              <a:gdLst/>
              <a:ahLst/>
              <a:cxnLst>
                <a:cxn ang="0">
                  <a:pos x="848" y="5"/>
                </a:cxn>
                <a:cxn ang="0">
                  <a:pos x="703" y="30"/>
                </a:cxn>
                <a:cxn ang="0">
                  <a:pos x="569" y="73"/>
                </a:cxn>
                <a:cxn ang="0">
                  <a:pos x="445" y="134"/>
                </a:cxn>
                <a:cxn ang="0">
                  <a:pos x="334" y="212"/>
                </a:cxn>
                <a:cxn ang="0">
                  <a:pos x="238" y="303"/>
                </a:cxn>
                <a:cxn ang="0">
                  <a:pos x="155" y="408"/>
                </a:cxn>
                <a:cxn ang="0">
                  <a:pos x="89" y="524"/>
                </a:cxn>
                <a:cxn ang="0">
                  <a:pos x="40" y="650"/>
                </a:cxn>
                <a:cxn ang="0">
                  <a:pos x="10" y="783"/>
                </a:cxn>
                <a:cxn ang="0">
                  <a:pos x="0" y="923"/>
                </a:cxn>
                <a:cxn ang="0">
                  <a:pos x="5" y="1022"/>
                </a:cxn>
                <a:cxn ang="0">
                  <a:pos x="28" y="1158"/>
                </a:cxn>
                <a:cxn ang="0">
                  <a:pos x="70" y="1285"/>
                </a:cxn>
                <a:cxn ang="0">
                  <a:pos x="130" y="1404"/>
                </a:cxn>
                <a:cxn ang="0">
                  <a:pos x="206" y="1511"/>
                </a:cxn>
                <a:cxn ang="0">
                  <a:pos x="299" y="1607"/>
                </a:cxn>
                <a:cxn ang="0">
                  <a:pos x="405" y="1688"/>
                </a:cxn>
                <a:cxn ang="0">
                  <a:pos x="522" y="1755"/>
                </a:cxn>
                <a:cxn ang="0">
                  <a:pos x="653" y="1804"/>
                </a:cxn>
                <a:cxn ang="0">
                  <a:pos x="794" y="1835"/>
                </a:cxn>
                <a:cxn ang="0">
                  <a:pos x="944" y="1845"/>
                </a:cxn>
                <a:cxn ang="0">
                  <a:pos x="920" y="1483"/>
                </a:cxn>
                <a:cxn ang="0">
                  <a:pos x="836" y="1472"/>
                </a:cxn>
                <a:cxn ang="0">
                  <a:pos x="757" y="1449"/>
                </a:cxn>
                <a:cxn ang="0">
                  <a:pos x="684" y="1415"/>
                </a:cxn>
                <a:cxn ang="0">
                  <a:pos x="619" y="1371"/>
                </a:cxn>
                <a:cxn ang="0">
                  <a:pos x="561" y="1318"/>
                </a:cxn>
                <a:cxn ang="0">
                  <a:pos x="512" y="1257"/>
                </a:cxn>
                <a:cxn ang="0">
                  <a:pos x="472" y="1188"/>
                </a:cxn>
                <a:cxn ang="0">
                  <a:pos x="441" y="1114"/>
                </a:cxn>
                <a:cxn ang="0">
                  <a:pos x="421" y="1035"/>
                </a:cxn>
                <a:cxn ang="0">
                  <a:pos x="411" y="951"/>
                </a:cxn>
                <a:cxn ang="0">
                  <a:pos x="411" y="889"/>
                </a:cxn>
                <a:cxn ang="0">
                  <a:pos x="420" y="805"/>
                </a:cxn>
                <a:cxn ang="0">
                  <a:pos x="440" y="727"/>
                </a:cxn>
                <a:cxn ang="0">
                  <a:pos x="471" y="653"/>
                </a:cxn>
                <a:cxn ang="0">
                  <a:pos x="510" y="586"/>
                </a:cxn>
                <a:cxn ang="0">
                  <a:pos x="559" y="525"/>
                </a:cxn>
                <a:cxn ang="0">
                  <a:pos x="616" y="472"/>
                </a:cxn>
                <a:cxn ang="0">
                  <a:pos x="680" y="430"/>
                </a:cxn>
                <a:cxn ang="0">
                  <a:pos x="752" y="396"/>
                </a:cxn>
                <a:cxn ang="0">
                  <a:pos x="831" y="374"/>
                </a:cxn>
                <a:cxn ang="0">
                  <a:pos x="915" y="363"/>
                </a:cxn>
                <a:cxn ang="0">
                  <a:pos x="950" y="0"/>
                </a:cxn>
              </a:cxnLst>
              <a:rect l="0" t="0" r="r" b="b"/>
              <a:pathLst>
                <a:path w="950" h="1845">
                  <a:moveTo>
                    <a:pt x="950" y="0"/>
                  </a:moveTo>
                  <a:lnTo>
                    <a:pt x="899" y="1"/>
                  </a:lnTo>
                  <a:lnTo>
                    <a:pt x="848" y="5"/>
                  </a:lnTo>
                  <a:lnTo>
                    <a:pt x="799" y="11"/>
                  </a:lnTo>
                  <a:lnTo>
                    <a:pt x="750" y="19"/>
                  </a:lnTo>
                  <a:lnTo>
                    <a:pt x="703" y="30"/>
                  </a:lnTo>
                  <a:lnTo>
                    <a:pt x="658" y="42"/>
                  </a:lnTo>
                  <a:lnTo>
                    <a:pt x="613" y="56"/>
                  </a:lnTo>
                  <a:lnTo>
                    <a:pt x="569" y="73"/>
                  </a:lnTo>
                  <a:lnTo>
                    <a:pt x="527" y="92"/>
                  </a:lnTo>
                  <a:lnTo>
                    <a:pt x="486" y="112"/>
                  </a:lnTo>
                  <a:lnTo>
                    <a:pt x="445" y="134"/>
                  </a:lnTo>
                  <a:lnTo>
                    <a:pt x="408" y="159"/>
                  </a:lnTo>
                  <a:lnTo>
                    <a:pt x="370" y="184"/>
                  </a:lnTo>
                  <a:lnTo>
                    <a:pt x="334" y="212"/>
                  </a:lnTo>
                  <a:lnTo>
                    <a:pt x="301" y="241"/>
                  </a:lnTo>
                  <a:lnTo>
                    <a:pt x="268" y="272"/>
                  </a:lnTo>
                  <a:lnTo>
                    <a:pt x="238" y="303"/>
                  </a:lnTo>
                  <a:lnTo>
                    <a:pt x="208" y="337"/>
                  </a:lnTo>
                  <a:lnTo>
                    <a:pt x="181" y="372"/>
                  </a:lnTo>
                  <a:lnTo>
                    <a:pt x="155" y="408"/>
                  </a:lnTo>
                  <a:lnTo>
                    <a:pt x="131" y="446"/>
                  </a:lnTo>
                  <a:lnTo>
                    <a:pt x="110" y="485"/>
                  </a:lnTo>
                  <a:lnTo>
                    <a:pt x="89" y="524"/>
                  </a:lnTo>
                  <a:lnTo>
                    <a:pt x="71" y="565"/>
                  </a:lnTo>
                  <a:lnTo>
                    <a:pt x="55" y="607"/>
                  </a:lnTo>
                  <a:lnTo>
                    <a:pt x="40" y="650"/>
                  </a:lnTo>
                  <a:lnTo>
                    <a:pt x="28" y="693"/>
                  </a:lnTo>
                  <a:lnTo>
                    <a:pt x="18" y="737"/>
                  </a:lnTo>
                  <a:lnTo>
                    <a:pt x="10" y="783"/>
                  </a:lnTo>
                  <a:lnTo>
                    <a:pt x="5" y="829"/>
                  </a:lnTo>
                  <a:lnTo>
                    <a:pt x="1" y="876"/>
                  </a:lnTo>
                  <a:lnTo>
                    <a:pt x="0" y="923"/>
                  </a:lnTo>
                  <a:lnTo>
                    <a:pt x="0" y="929"/>
                  </a:lnTo>
                  <a:lnTo>
                    <a:pt x="1" y="976"/>
                  </a:lnTo>
                  <a:lnTo>
                    <a:pt x="5" y="1022"/>
                  </a:lnTo>
                  <a:lnTo>
                    <a:pt x="10" y="1068"/>
                  </a:lnTo>
                  <a:lnTo>
                    <a:pt x="18" y="1113"/>
                  </a:lnTo>
                  <a:lnTo>
                    <a:pt x="28" y="1158"/>
                  </a:lnTo>
                  <a:lnTo>
                    <a:pt x="40" y="1201"/>
                  </a:lnTo>
                  <a:lnTo>
                    <a:pt x="54" y="1243"/>
                  </a:lnTo>
                  <a:lnTo>
                    <a:pt x="70" y="1285"/>
                  </a:lnTo>
                  <a:lnTo>
                    <a:pt x="88" y="1326"/>
                  </a:lnTo>
                  <a:lnTo>
                    <a:pt x="109" y="1366"/>
                  </a:lnTo>
                  <a:lnTo>
                    <a:pt x="130" y="1404"/>
                  </a:lnTo>
                  <a:lnTo>
                    <a:pt x="154" y="1441"/>
                  </a:lnTo>
                  <a:lnTo>
                    <a:pt x="180" y="1477"/>
                  </a:lnTo>
                  <a:lnTo>
                    <a:pt x="206" y="1511"/>
                  </a:lnTo>
                  <a:lnTo>
                    <a:pt x="236" y="1545"/>
                  </a:lnTo>
                  <a:lnTo>
                    <a:pt x="266" y="1576"/>
                  </a:lnTo>
                  <a:lnTo>
                    <a:pt x="299" y="1607"/>
                  </a:lnTo>
                  <a:lnTo>
                    <a:pt x="332" y="1636"/>
                  </a:lnTo>
                  <a:lnTo>
                    <a:pt x="367" y="1663"/>
                  </a:lnTo>
                  <a:lnTo>
                    <a:pt x="405" y="1688"/>
                  </a:lnTo>
                  <a:lnTo>
                    <a:pt x="442" y="1713"/>
                  </a:lnTo>
                  <a:lnTo>
                    <a:pt x="482" y="1735"/>
                  </a:lnTo>
                  <a:lnTo>
                    <a:pt x="522" y="1755"/>
                  </a:lnTo>
                  <a:lnTo>
                    <a:pt x="565" y="1774"/>
                  </a:lnTo>
                  <a:lnTo>
                    <a:pt x="609" y="1790"/>
                  </a:lnTo>
                  <a:lnTo>
                    <a:pt x="653" y="1804"/>
                  </a:lnTo>
                  <a:lnTo>
                    <a:pt x="699" y="1817"/>
                  </a:lnTo>
                  <a:lnTo>
                    <a:pt x="746" y="1827"/>
                  </a:lnTo>
                  <a:lnTo>
                    <a:pt x="794" y="1835"/>
                  </a:lnTo>
                  <a:lnTo>
                    <a:pt x="843" y="1841"/>
                  </a:lnTo>
                  <a:lnTo>
                    <a:pt x="893" y="1844"/>
                  </a:lnTo>
                  <a:lnTo>
                    <a:pt x="944" y="1845"/>
                  </a:lnTo>
                  <a:lnTo>
                    <a:pt x="950" y="1845"/>
                  </a:lnTo>
                  <a:lnTo>
                    <a:pt x="950" y="1484"/>
                  </a:lnTo>
                  <a:lnTo>
                    <a:pt x="920" y="1483"/>
                  </a:lnTo>
                  <a:lnTo>
                    <a:pt x="892" y="1481"/>
                  </a:lnTo>
                  <a:lnTo>
                    <a:pt x="863" y="1477"/>
                  </a:lnTo>
                  <a:lnTo>
                    <a:pt x="836" y="1472"/>
                  </a:lnTo>
                  <a:lnTo>
                    <a:pt x="809" y="1465"/>
                  </a:lnTo>
                  <a:lnTo>
                    <a:pt x="783" y="1458"/>
                  </a:lnTo>
                  <a:lnTo>
                    <a:pt x="757" y="1449"/>
                  </a:lnTo>
                  <a:lnTo>
                    <a:pt x="732" y="1439"/>
                  </a:lnTo>
                  <a:lnTo>
                    <a:pt x="708" y="1428"/>
                  </a:lnTo>
                  <a:lnTo>
                    <a:pt x="684" y="1415"/>
                  </a:lnTo>
                  <a:lnTo>
                    <a:pt x="662" y="1401"/>
                  </a:lnTo>
                  <a:lnTo>
                    <a:pt x="640" y="1387"/>
                  </a:lnTo>
                  <a:lnTo>
                    <a:pt x="619" y="1371"/>
                  </a:lnTo>
                  <a:lnTo>
                    <a:pt x="599" y="1354"/>
                  </a:lnTo>
                  <a:lnTo>
                    <a:pt x="579" y="1336"/>
                  </a:lnTo>
                  <a:lnTo>
                    <a:pt x="561" y="1318"/>
                  </a:lnTo>
                  <a:lnTo>
                    <a:pt x="544" y="1298"/>
                  </a:lnTo>
                  <a:lnTo>
                    <a:pt x="528" y="1278"/>
                  </a:lnTo>
                  <a:lnTo>
                    <a:pt x="512" y="1257"/>
                  </a:lnTo>
                  <a:lnTo>
                    <a:pt x="498" y="1234"/>
                  </a:lnTo>
                  <a:lnTo>
                    <a:pt x="484" y="1212"/>
                  </a:lnTo>
                  <a:lnTo>
                    <a:pt x="472" y="1188"/>
                  </a:lnTo>
                  <a:lnTo>
                    <a:pt x="460" y="1164"/>
                  </a:lnTo>
                  <a:lnTo>
                    <a:pt x="450" y="1139"/>
                  </a:lnTo>
                  <a:lnTo>
                    <a:pt x="441" y="1114"/>
                  </a:lnTo>
                  <a:lnTo>
                    <a:pt x="433" y="1088"/>
                  </a:lnTo>
                  <a:lnTo>
                    <a:pt x="426" y="1061"/>
                  </a:lnTo>
                  <a:lnTo>
                    <a:pt x="421" y="1035"/>
                  </a:lnTo>
                  <a:lnTo>
                    <a:pt x="416" y="1007"/>
                  </a:lnTo>
                  <a:lnTo>
                    <a:pt x="413" y="980"/>
                  </a:lnTo>
                  <a:lnTo>
                    <a:pt x="411" y="951"/>
                  </a:lnTo>
                  <a:lnTo>
                    <a:pt x="411" y="923"/>
                  </a:lnTo>
                  <a:lnTo>
                    <a:pt x="411" y="917"/>
                  </a:lnTo>
                  <a:lnTo>
                    <a:pt x="411" y="889"/>
                  </a:lnTo>
                  <a:lnTo>
                    <a:pt x="413" y="860"/>
                  </a:lnTo>
                  <a:lnTo>
                    <a:pt x="416" y="833"/>
                  </a:lnTo>
                  <a:lnTo>
                    <a:pt x="420" y="805"/>
                  </a:lnTo>
                  <a:lnTo>
                    <a:pt x="426" y="779"/>
                  </a:lnTo>
                  <a:lnTo>
                    <a:pt x="432" y="753"/>
                  </a:lnTo>
                  <a:lnTo>
                    <a:pt x="440" y="727"/>
                  </a:lnTo>
                  <a:lnTo>
                    <a:pt x="449" y="702"/>
                  </a:lnTo>
                  <a:lnTo>
                    <a:pt x="459" y="677"/>
                  </a:lnTo>
                  <a:lnTo>
                    <a:pt x="471" y="653"/>
                  </a:lnTo>
                  <a:lnTo>
                    <a:pt x="483" y="630"/>
                  </a:lnTo>
                  <a:lnTo>
                    <a:pt x="496" y="608"/>
                  </a:lnTo>
                  <a:lnTo>
                    <a:pt x="510" y="586"/>
                  </a:lnTo>
                  <a:lnTo>
                    <a:pt x="526" y="564"/>
                  </a:lnTo>
                  <a:lnTo>
                    <a:pt x="542" y="545"/>
                  </a:lnTo>
                  <a:lnTo>
                    <a:pt x="559" y="525"/>
                  </a:lnTo>
                  <a:lnTo>
                    <a:pt x="576" y="507"/>
                  </a:lnTo>
                  <a:lnTo>
                    <a:pt x="596" y="489"/>
                  </a:lnTo>
                  <a:lnTo>
                    <a:pt x="616" y="472"/>
                  </a:lnTo>
                  <a:lnTo>
                    <a:pt x="636" y="457"/>
                  </a:lnTo>
                  <a:lnTo>
                    <a:pt x="658" y="443"/>
                  </a:lnTo>
                  <a:lnTo>
                    <a:pt x="680" y="430"/>
                  </a:lnTo>
                  <a:lnTo>
                    <a:pt x="703" y="416"/>
                  </a:lnTo>
                  <a:lnTo>
                    <a:pt x="728" y="405"/>
                  </a:lnTo>
                  <a:lnTo>
                    <a:pt x="752" y="396"/>
                  </a:lnTo>
                  <a:lnTo>
                    <a:pt x="778" y="387"/>
                  </a:lnTo>
                  <a:lnTo>
                    <a:pt x="804" y="380"/>
                  </a:lnTo>
                  <a:lnTo>
                    <a:pt x="831" y="374"/>
                  </a:lnTo>
                  <a:lnTo>
                    <a:pt x="858" y="369"/>
                  </a:lnTo>
                  <a:lnTo>
                    <a:pt x="886" y="365"/>
                  </a:lnTo>
                  <a:lnTo>
                    <a:pt x="915" y="363"/>
                  </a:lnTo>
                  <a:lnTo>
                    <a:pt x="944" y="361"/>
                  </a:lnTo>
                  <a:lnTo>
                    <a:pt x="950" y="363"/>
                  </a:lnTo>
                  <a:lnTo>
                    <a:pt x="950"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 name="Freeform 21"/>
            <p:cNvSpPr>
              <a:spLocks/>
            </p:cNvSpPr>
            <p:nvPr userDrawn="1"/>
          </p:nvSpPr>
          <p:spPr bwMode="auto">
            <a:xfrm>
              <a:off x="696772" y="590538"/>
              <a:ext cx="89161" cy="171386"/>
            </a:xfrm>
            <a:custGeom>
              <a:avLst/>
              <a:gdLst/>
              <a:ahLst/>
              <a:cxnLst>
                <a:cxn ang="0">
                  <a:pos x="897" y="1"/>
                </a:cxn>
                <a:cxn ang="0">
                  <a:pos x="750" y="18"/>
                </a:cxn>
                <a:cxn ang="0">
                  <a:pos x="612" y="56"/>
                </a:cxn>
                <a:cxn ang="0">
                  <a:pos x="485" y="112"/>
                </a:cxn>
                <a:cxn ang="0">
                  <a:pos x="370" y="184"/>
                </a:cxn>
                <a:cxn ang="0">
                  <a:pos x="268" y="271"/>
                </a:cxn>
                <a:cxn ang="0">
                  <a:pos x="181" y="371"/>
                </a:cxn>
                <a:cxn ang="0">
                  <a:pos x="109" y="483"/>
                </a:cxn>
                <a:cxn ang="0">
                  <a:pos x="55" y="606"/>
                </a:cxn>
                <a:cxn ang="0">
                  <a:pos x="18" y="736"/>
                </a:cxn>
                <a:cxn ang="0">
                  <a:pos x="1" y="874"/>
                </a:cxn>
                <a:cxn ang="0">
                  <a:pos x="1" y="974"/>
                </a:cxn>
                <a:cxn ang="0">
                  <a:pos x="18" y="1112"/>
                </a:cxn>
                <a:cxn ang="0">
                  <a:pos x="54" y="1242"/>
                </a:cxn>
                <a:cxn ang="0">
                  <a:pos x="108" y="1364"/>
                </a:cxn>
                <a:cxn ang="0">
                  <a:pos x="179" y="1475"/>
                </a:cxn>
                <a:cxn ang="0">
                  <a:pos x="265" y="1575"/>
                </a:cxn>
                <a:cxn ang="0">
                  <a:pos x="366" y="1662"/>
                </a:cxn>
                <a:cxn ang="0">
                  <a:pos x="481" y="1733"/>
                </a:cxn>
                <a:cxn ang="0">
                  <a:pos x="607" y="1789"/>
                </a:cxn>
                <a:cxn ang="0">
                  <a:pos x="744" y="1825"/>
                </a:cxn>
                <a:cxn ang="0">
                  <a:pos x="891" y="1843"/>
                </a:cxn>
                <a:cxn ang="0">
                  <a:pos x="954" y="1481"/>
                </a:cxn>
                <a:cxn ang="0">
                  <a:pos x="890" y="1479"/>
                </a:cxn>
                <a:cxn ang="0">
                  <a:pos x="807" y="1464"/>
                </a:cxn>
                <a:cxn ang="0">
                  <a:pos x="731" y="1438"/>
                </a:cxn>
                <a:cxn ang="0">
                  <a:pos x="661" y="1400"/>
                </a:cxn>
                <a:cxn ang="0">
                  <a:pos x="598" y="1353"/>
                </a:cxn>
                <a:cxn ang="0">
                  <a:pos x="543" y="1297"/>
                </a:cxn>
                <a:cxn ang="0">
                  <a:pos x="496" y="1234"/>
                </a:cxn>
                <a:cxn ang="0">
                  <a:pos x="459" y="1163"/>
                </a:cxn>
                <a:cxn ang="0">
                  <a:pos x="432" y="1087"/>
                </a:cxn>
                <a:cxn ang="0">
                  <a:pos x="415" y="1006"/>
                </a:cxn>
                <a:cxn ang="0">
                  <a:pos x="409" y="921"/>
                </a:cxn>
                <a:cxn ang="0">
                  <a:pos x="412" y="859"/>
                </a:cxn>
                <a:cxn ang="0">
                  <a:pos x="425" y="778"/>
                </a:cxn>
                <a:cxn ang="0">
                  <a:pos x="448" y="700"/>
                </a:cxn>
                <a:cxn ang="0">
                  <a:pos x="482" y="628"/>
                </a:cxn>
                <a:cxn ang="0">
                  <a:pos x="524" y="563"/>
                </a:cxn>
                <a:cxn ang="0">
                  <a:pos x="576" y="505"/>
                </a:cxn>
                <a:cxn ang="0">
                  <a:pos x="635" y="456"/>
                </a:cxn>
                <a:cxn ang="0">
                  <a:pos x="702" y="415"/>
                </a:cxn>
                <a:cxn ang="0">
                  <a:pos x="777" y="386"/>
                </a:cxn>
                <a:cxn ang="0">
                  <a:pos x="857" y="367"/>
                </a:cxn>
                <a:cxn ang="0">
                  <a:pos x="942" y="360"/>
                </a:cxn>
              </a:cxnLst>
              <a:rect l="0" t="0" r="r" b="b"/>
              <a:pathLst>
                <a:path w="954" h="1844">
                  <a:moveTo>
                    <a:pt x="954" y="0"/>
                  </a:moveTo>
                  <a:lnTo>
                    <a:pt x="948" y="0"/>
                  </a:lnTo>
                  <a:lnTo>
                    <a:pt x="897" y="1"/>
                  </a:lnTo>
                  <a:lnTo>
                    <a:pt x="847" y="5"/>
                  </a:lnTo>
                  <a:lnTo>
                    <a:pt x="798" y="10"/>
                  </a:lnTo>
                  <a:lnTo>
                    <a:pt x="750" y="18"/>
                  </a:lnTo>
                  <a:lnTo>
                    <a:pt x="702" y="29"/>
                  </a:lnTo>
                  <a:lnTo>
                    <a:pt x="657" y="41"/>
                  </a:lnTo>
                  <a:lnTo>
                    <a:pt x="612" y="56"/>
                  </a:lnTo>
                  <a:lnTo>
                    <a:pt x="568" y="72"/>
                  </a:lnTo>
                  <a:lnTo>
                    <a:pt x="525" y="91"/>
                  </a:lnTo>
                  <a:lnTo>
                    <a:pt x="485" y="112"/>
                  </a:lnTo>
                  <a:lnTo>
                    <a:pt x="445" y="134"/>
                  </a:lnTo>
                  <a:lnTo>
                    <a:pt x="406" y="158"/>
                  </a:lnTo>
                  <a:lnTo>
                    <a:pt x="370" y="184"/>
                  </a:lnTo>
                  <a:lnTo>
                    <a:pt x="334" y="210"/>
                  </a:lnTo>
                  <a:lnTo>
                    <a:pt x="301" y="240"/>
                  </a:lnTo>
                  <a:lnTo>
                    <a:pt x="268" y="271"/>
                  </a:lnTo>
                  <a:lnTo>
                    <a:pt x="238" y="302"/>
                  </a:lnTo>
                  <a:lnTo>
                    <a:pt x="208" y="336"/>
                  </a:lnTo>
                  <a:lnTo>
                    <a:pt x="181" y="371"/>
                  </a:lnTo>
                  <a:lnTo>
                    <a:pt x="155" y="407"/>
                  </a:lnTo>
                  <a:lnTo>
                    <a:pt x="131" y="445"/>
                  </a:lnTo>
                  <a:lnTo>
                    <a:pt x="109" y="483"/>
                  </a:lnTo>
                  <a:lnTo>
                    <a:pt x="89" y="523"/>
                  </a:lnTo>
                  <a:lnTo>
                    <a:pt x="71" y="564"/>
                  </a:lnTo>
                  <a:lnTo>
                    <a:pt x="55" y="606"/>
                  </a:lnTo>
                  <a:lnTo>
                    <a:pt x="40" y="648"/>
                  </a:lnTo>
                  <a:lnTo>
                    <a:pt x="28" y="692"/>
                  </a:lnTo>
                  <a:lnTo>
                    <a:pt x="18" y="736"/>
                  </a:lnTo>
                  <a:lnTo>
                    <a:pt x="10" y="782"/>
                  </a:lnTo>
                  <a:lnTo>
                    <a:pt x="4" y="828"/>
                  </a:lnTo>
                  <a:lnTo>
                    <a:pt x="1" y="874"/>
                  </a:lnTo>
                  <a:lnTo>
                    <a:pt x="0" y="921"/>
                  </a:lnTo>
                  <a:lnTo>
                    <a:pt x="0" y="926"/>
                  </a:lnTo>
                  <a:lnTo>
                    <a:pt x="1" y="974"/>
                  </a:lnTo>
                  <a:lnTo>
                    <a:pt x="4" y="1020"/>
                  </a:lnTo>
                  <a:lnTo>
                    <a:pt x="10" y="1067"/>
                  </a:lnTo>
                  <a:lnTo>
                    <a:pt x="18" y="1112"/>
                  </a:lnTo>
                  <a:lnTo>
                    <a:pt x="27" y="1155"/>
                  </a:lnTo>
                  <a:lnTo>
                    <a:pt x="39" y="1199"/>
                  </a:lnTo>
                  <a:lnTo>
                    <a:pt x="54" y="1242"/>
                  </a:lnTo>
                  <a:lnTo>
                    <a:pt x="70" y="1284"/>
                  </a:lnTo>
                  <a:lnTo>
                    <a:pt x="88" y="1324"/>
                  </a:lnTo>
                  <a:lnTo>
                    <a:pt x="108" y="1364"/>
                  </a:lnTo>
                  <a:lnTo>
                    <a:pt x="130" y="1402"/>
                  </a:lnTo>
                  <a:lnTo>
                    <a:pt x="153" y="1440"/>
                  </a:lnTo>
                  <a:lnTo>
                    <a:pt x="179" y="1475"/>
                  </a:lnTo>
                  <a:lnTo>
                    <a:pt x="206" y="1510"/>
                  </a:lnTo>
                  <a:lnTo>
                    <a:pt x="235" y="1543"/>
                  </a:lnTo>
                  <a:lnTo>
                    <a:pt x="265" y="1575"/>
                  </a:lnTo>
                  <a:lnTo>
                    <a:pt x="298" y="1606"/>
                  </a:lnTo>
                  <a:lnTo>
                    <a:pt x="331" y="1634"/>
                  </a:lnTo>
                  <a:lnTo>
                    <a:pt x="366" y="1662"/>
                  </a:lnTo>
                  <a:lnTo>
                    <a:pt x="403" y="1687"/>
                  </a:lnTo>
                  <a:lnTo>
                    <a:pt x="441" y="1711"/>
                  </a:lnTo>
                  <a:lnTo>
                    <a:pt x="481" y="1733"/>
                  </a:lnTo>
                  <a:lnTo>
                    <a:pt x="521" y="1753"/>
                  </a:lnTo>
                  <a:lnTo>
                    <a:pt x="564" y="1772"/>
                  </a:lnTo>
                  <a:lnTo>
                    <a:pt x="607" y="1789"/>
                  </a:lnTo>
                  <a:lnTo>
                    <a:pt x="652" y="1803"/>
                  </a:lnTo>
                  <a:lnTo>
                    <a:pt x="697" y="1815"/>
                  </a:lnTo>
                  <a:lnTo>
                    <a:pt x="744" y="1825"/>
                  </a:lnTo>
                  <a:lnTo>
                    <a:pt x="793" y="1834"/>
                  </a:lnTo>
                  <a:lnTo>
                    <a:pt x="842" y="1840"/>
                  </a:lnTo>
                  <a:lnTo>
                    <a:pt x="891" y="1843"/>
                  </a:lnTo>
                  <a:lnTo>
                    <a:pt x="942" y="1844"/>
                  </a:lnTo>
                  <a:lnTo>
                    <a:pt x="954" y="1843"/>
                  </a:lnTo>
                  <a:lnTo>
                    <a:pt x="954" y="1481"/>
                  </a:lnTo>
                  <a:lnTo>
                    <a:pt x="948" y="1482"/>
                  </a:lnTo>
                  <a:lnTo>
                    <a:pt x="919" y="1481"/>
                  </a:lnTo>
                  <a:lnTo>
                    <a:pt x="890" y="1479"/>
                  </a:lnTo>
                  <a:lnTo>
                    <a:pt x="862" y="1475"/>
                  </a:lnTo>
                  <a:lnTo>
                    <a:pt x="835" y="1470"/>
                  </a:lnTo>
                  <a:lnTo>
                    <a:pt x="807" y="1464"/>
                  </a:lnTo>
                  <a:lnTo>
                    <a:pt x="781" y="1457"/>
                  </a:lnTo>
                  <a:lnTo>
                    <a:pt x="755" y="1448"/>
                  </a:lnTo>
                  <a:lnTo>
                    <a:pt x="731" y="1438"/>
                  </a:lnTo>
                  <a:lnTo>
                    <a:pt x="706" y="1426"/>
                  </a:lnTo>
                  <a:lnTo>
                    <a:pt x="683" y="1414"/>
                  </a:lnTo>
                  <a:lnTo>
                    <a:pt x="661" y="1400"/>
                  </a:lnTo>
                  <a:lnTo>
                    <a:pt x="638" y="1386"/>
                  </a:lnTo>
                  <a:lnTo>
                    <a:pt x="618" y="1369"/>
                  </a:lnTo>
                  <a:lnTo>
                    <a:pt x="598" y="1353"/>
                  </a:lnTo>
                  <a:lnTo>
                    <a:pt x="578" y="1336"/>
                  </a:lnTo>
                  <a:lnTo>
                    <a:pt x="560" y="1316"/>
                  </a:lnTo>
                  <a:lnTo>
                    <a:pt x="543" y="1297"/>
                  </a:lnTo>
                  <a:lnTo>
                    <a:pt x="526" y="1277"/>
                  </a:lnTo>
                  <a:lnTo>
                    <a:pt x="510" y="1255"/>
                  </a:lnTo>
                  <a:lnTo>
                    <a:pt x="496" y="1234"/>
                  </a:lnTo>
                  <a:lnTo>
                    <a:pt x="483" y="1210"/>
                  </a:lnTo>
                  <a:lnTo>
                    <a:pt x="471" y="1187"/>
                  </a:lnTo>
                  <a:lnTo>
                    <a:pt x="459" y="1163"/>
                  </a:lnTo>
                  <a:lnTo>
                    <a:pt x="448" y="1138"/>
                  </a:lnTo>
                  <a:lnTo>
                    <a:pt x="439" y="1113"/>
                  </a:lnTo>
                  <a:lnTo>
                    <a:pt x="432" y="1087"/>
                  </a:lnTo>
                  <a:lnTo>
                    <a:pt x="425" y="1061"/>
                  </a:lnTo>
                  <a:lnTo>
                    <a:pt x="419" y="1033"/>
                  </a:lnTo>
                  <a:lnTo>
                    <a:pt x="415" y="1006"/>
                  </a:lnTo>
                  <a:lnTo>
                    <a:pt x="412" y="978"/>
                  </a:lnTo>
                  <a:lnTo>
                    <a:pt x="410" y="950"/>
                  </a:lnTo>
                  <a:lnTo>
                    <a:pt x="409" y="921"/>
                  </a:lnTo>
                  <a:lnTo>
                    <a:pt x="409" y="916"/>
                  </a:lnTo>
                  <a:lnTo>
                    <a:pt x="410" y="888"/>
                  </a:lnTo>
                  <a:lnTo>
                    <a:pt x="412" y="859"/>
                  </a:lnTo>
                  <a:lnTo>
                    <a:pt x="415" y="832"/>
                  </a:lnTo>
                  <a:lnTo>
                    <a:pt x="419" y="804"/>
                  </a:lnTo>
                  <a:lnTo>
                    <a:pt x="425" y="778"/>
                  </a:lnTo>
                  <a:lnTo>
                    <a:pt x="431" y="751"/>
                  </a:lnTo>
                  <a:lnTo>
                    <a:pt x="439" y="726"/>
                  </a:lnTo>
                  <a:lnTo>
                    <a:pt x="448" y="700"/>
                  </a:lnTo>
                  <a:lnTo>
                    <a:pt x="458" y="676"/>
                  </a:lnTo>
                  <a:lnTo>
                    <a:pt x="470" y="651"/>
                  </a:lnTo>
                  <a:lnTo>
                    <a:pt x="482" y="628"/>
                  </a:lnTo>
                  <a:lnTo>
                    <a:pt x="495" y="606"/>
                  </a:lnTo>
                  <a:lnTo>
                    <a:pt x="509" y="584"/>
                  </a:lnTo>
                  <a:lnTo>
                    <a:pt x="524" y="563"/>
                  </a:lnTo>
                  <a:lnTo>
                    <a:pt x="541" y="543"/>
                  </a:lnTo>
                  <a:lnTo>
                    <a:pt x="558" y="524"/>
                  </a:lnTo>
                  <a:lnTo>
                    <a:pt x="576" y="505"/>
                  </a:lnTo>
                  <a:lnTo>
                    <a:pt x="595" y="487"/>
                  </a:lnTo>
                  <a:lnTo>
                    <a:pt x="615" y="471"/>
                  </a:lnTo>
                  <a:lnTo>
                    <a:pt x="635" y="456"/>
                  </a:lnTo>
                  <a:lnTo>
                    <a:pt x="657" y="442"/>
                  </a:lnTo>
                  <a:lnTo>
                    <a:pt x="679" y="427"/>
                  </a:lnTo>
                  <a:lnTo>
                    <a:pt x="702" y="415"/>
                  </a:lnTo>
                  <a:lnTo>
                    <a:pt x="727" y="404"/>
                  </a:lnTo>
                  <a:lnTo>
                    <a:pt x="751" y="395"/>
                  </a:lnTo>
                  <a:lnTo>
                    <a:pt x="777" y="386"/>
                  </a:lnTo>
                  <a:lnTo>
                    <a:pt x="803" y="378"/>
                  </a:lnTo>
                  <a:lnTo>
                    <a:pt x="829" y="371"/>
                  </a:lnTo>
                  <a:lnTo>
                    <a:pt x="857" y="367"/>
                  </a:lnTo>
                  <a:lnTo>
                    <a:pt x="884" y="363"/>
                  </a:lnTo>
                  <a:lnTo>
                    <a:pt x="914" y="361"/>
                  </a:lnTo>
                  <a:lnTo>
                    <a:pt x="942" y="360"/>
                  </a:lnTo>
                  <a:lnTo>
                    <a:pt x="954" y="361"/>
                  </a:lnTo>
                  <a:lnTo>
                    <a:pt x="954"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 name="Freeform 22"/>
            <p:cNvSpPr>
              <a:spLocks/>
            </p:cNvSpPr>
            <p:nvPr userDrawn="1"/>
          </p:nvSpPr>
          <p:spPr bwMode="auto">
            <a:xfrm>
              <a:off x="560408" y="793986"/>
              <a:ext cx="125292" cy="166723"/>
            </a:xfrm>
            <a:custGeom>
              <a:avLst/>
              <a:gdLst/>
              <a:ahLst/>
              <a:cxnLst>
                <a:cxn ang="0">
                  <a:pos x="1357" y="0"/>
                </a:cxn>
                <a:cxn ang="0">
                  <a:pos x="0" y="0"/>
                </a:cxn>
                <a:cxn ang="0">
                  <a:pos x="0" y="1783"/>
                </a:cxn>
                <a:cxn ang="0">
                  <a:pos x="392" y="1783"/>
                </a:cxn>
                <a:cxn ang="0">
                  <a:pos x="392" y="1092"/>
                </a:cxn>
                <a:cxn ang="0">
                  <a:pos x="1242" y="1092"/>
                </a:cxn>
                <a:cxn ang="0">
                  <a:pos x="1242" y="736"/>
                </a:cxn>
                <a:cxn ang="0">
                  <a:pos x="392" y="736"/>
                </a:cxn>
                <a:cxn ang="0">
                  <a:pos x="392" y="356"/>
                </a:cxn>
                <a:cxn ang="0">
                  <a:pos x="1357" y="356"/>
                </a:cxn>
                <a:cxn ang="0">
                  <a:pos x="1357" y="0"/>
                </a:cxn>
              </a:cxnLst>
              <a:rect l="0" t="0" r="r" b="b"/>
              <a:pathLst>
                <a:path w="1357" h="1783">
                  <a:moveTo>
                    <a:pt x="1357" y="0"/>
                  </a:moveTo>
                  <a:lnTo>
                    <a:pt x="0" y="0"/>
                  </a:lnTo>
                  <a:lnTo>
                    <a:pt x="0" y="1783"/>
                  </a:lnTo>
                  <a:lnTo>
                    <a:pt x="392" y="1783"/>
                  </a:lnTo>
                  <a:lnTo>
                    <a:pt x="392" y="1092"/>
                  </a:lnTo>
                  <a:lnTo>
                    <a:pt x="1242" y="1092"/>
                  </a:lnTo>
                  <a:lnTo>
                    <a:pt x="1242" y="736"/>
                  </a:lnTo>
                  <a:lnTo>
                    <a:pt x="392" y="736"/>
                  </a:lnTo>
                  <a:lnTo>
                    <a:pt x="392" y="356"/>
                  </a:lnTo>
                  <a:lnTo>
                    <a:pt x="1357" y="356"/>
                  </a:lnTo>
                  <a:lnTo>
                    <a:pt x="1357"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3"/>
            <p:cNvSpPr>
              <a:spLocks/>
            </p:cNvSpPr>
            <p:nvPr userDrawn="1"/>
          </p:nvSpPr>
          <p:spPr bwMode="auto">
            <a:xfrm>
              <a:off x="696772" y="790489"/>
              <a:ext cx="89161" cy="173135"/>
            </a:xfrm>
            <a:custGeom>
              <a:avLst/>
              <a:gdLst/>
              <a:ahLst/>
              <a:cxnLst>
                <a:cxn ang="0">
                  <a:pos x="896" y="1"/>
                </a:cxn>
                <a:cxn ang="0">
                  <a:pos x="749" y="19"/>
                </a:cxn>
                <a:cxn ang="0">
                  <a:pos x="612" y="56"/>
                </a:cxn>
                <a:cxn ang="0">
                  <a:pos x="485" y="112"/>
                </a:cxn>
                <a:cxn ang="0">
                  <a:pos x="370" y="185"/>
                </a:cxn>
                <a:cxn ang="0">
                  <a:pos x="267" y="271"/>
                </a:cxn>
                <a:cxn ang="0">
                  <a:pos x="181" y="372"/>
                </a:cxn>
                <a:cxn ang="0">
                  <a:pos x="108" y="484"/>
                </a:cxn>
                <a:cxn ang="0">
                  <a:pos x="54" y="606"/>
                </a:cxn>
                <a:cxn ang="0">
                  <a:pos x="17" y="738"/>
                </a:cxn>
                <a:cxn ang="0">
                  <a:pos x="1" y="876"/>
                </a:cxn>
                <a:cxn ang="0">
                  <a:pos x="1" y="975"/>
                </a:cxn>
                <a:cxn ang="0">
                  <a:pos x="17" y="1112"/>
                </a:cxn>
                <a:cxn ang="0">
                  <a:pos x="54" y="1243"/>
                </a:cxn>
                <a:cxn ang="0">
                  <a:pos x="107" y="1365"/>
                </a:cxn>
                <a:cxn ang="0">
                  <a:pos x="179" y="1477"/>
                </a:cxn>
                <a:cxn ang="0">
                  <a:pos x="265" y="1577"/>
                </a:cxn>
                <a:cxn ang="0">
                  <a:pos x="366" y="1662"/>
                </a:cxn>
                <a:cxn ang="0">
                  <a:pos x="481" y="1733"/>
                </a:cxn>
                <a:cxn ang="0">
                  <a:pos x="607" y="1788"/>
                </a:cxn>
                <a:cxn ang="0">
                  <a:pos x="745" y="1826"/>
                </a:cxn>
                <a:cxn ang="0">
                  <a:pos x="892" y="1843"/>
                </a:cxn>
                <a:cxn ang="0">
                  <a:pos x="959" y="1483"/>
                </a:cxn>
                <a:cxn ang="0">
                  <a:pos x="889" y="1480"/>
                </a:cxn>
                <a:cxn ang="0">
                  <a:pos x="807" y="1465"/>
                </a:cxn>
                <a:cxn ang="0">
                  <a:pos x="731" y="1438"/>
                </a:cxn>
                <a:cxn ang="0">
                  <a:pos x="661" y="1400"/>
                </a:cxn>
                <a:cxn ang="0">
                  <a:pos x="598" y="1354"/>
                </a:cxn>
                <a:cxn ang="0">
                  <a:pos x="543" y="1298"/>
                </a:cxn>
                <a:cxn ang="0">
                  <a:pos x="496" y="1234"/>
                </a:cxn>
                <a:cxn ang="0">
                  <a:pos x="458" y="1164"/>
                </a:cxn>
                <a:cxn ang="0">
                  <a:pos x="431" y="1088"/>
                </a:cxn>
                <a:cxn ang="0">
                  <a:pos x="415" y="1007"/>
                </a:cxn>
                <a:cxn ang="0">
                  <a:pos x="408" y="923"/>
                </a:cxn>
                <a:cxn ang="0">
                  <a:pos x="410" y="861"/>
                </a:cxn>
                <a:cxn ang="0">
                  <a:pos x="424" y="779"/>
                </a:cxn>
                <a:cxn ang="0">
                  <a:pos x="447" y="702"/>
                </a:cxn>
                <a:cxn ang="0">
                  <a:pos x="481" y="631"/>
                </a:cxn>
                <a:cxn ang="0">
                  <a:pos x="524" y="564"/>
                </a:cxn>
                <a:cxn ang="0">
                  <a:pos x="575" y="507"/>
                </a:cxn>
                <a:cxn ang="0">
                  <a:pos x="635" y="457"/>
                </a:cxn>
                <a:cxn ang="0">
                  <a:pos x="702" y="417"/>
                </a:cxn>
                <a:cxn ang="0">
                  <a:pos x="777" y="387"/>
                </a:cxn>
                <a:cxn ang="0">
                  <a:pos x="857" y="369"/>
                </a:cxn>
                <a:cxn ang="0">
                  <a:pos x="943" y="362"/>
                </a:cxn>
              </a:cxnLst>
              <a:rect l="0" t="0" r="r" b="b"/>
              <a:pathLst>
                <a:path w="959" h="1844">
                  <a:moveTo>
                    <a:pt x="959" y="0"/>
                  </a:moveTo>
                  <a:lnTo>
                    <a:pt x="947" y="0"/>
                  </a:lnTo>
                  <a:lnTo>
                    <a:pt x="896" y="1"/>
                  </a:lnTo>
                  <a:lnTo>
                    <a:pt x="847" y="5"/>
                  </a:lnTo>
                  <a:lnTo>
                    <a:pt x="798" y="10"/>
                  </a:lnTo>
                  <a:lnTo>
                    <a:pt x="749" y="19"/>
                  </a:lnTo>
                  <a:lnTo>
                    <a:pt x="702" y="30"/>
                  </a:lnTo>
                  <a:lnTo>
                    <a:pt x="657" y="42"/>
                  </a:lnTo>
                  <a:lnTo>
                    <a:pt x="612" y="56"/>
                  </a:lnTo>
                  <a:lnTo>
                    <a:pt x="568" y="73"/>
                  </a:lnTo>
                  <a:lnTo>
                    <a:pt x="525" y="92"/>
                  </a:lnTo>
                  <a:lnTo>
                    <a:pt x="485" y="112"/>
                  </a:lnTo>
                  <a:lnTo>
                    <a:pt x="445" y="135"/>
                  </a:lnTo>
                  <a:lnTo>
                    <a:pt x="406" y="158"/>
                  </a:lnTo>
                  <a:lnTo>
                    <a:pt x="370" y="185"/>
                  </a:lnTo>
                  <a:lnTo>
                    <a:pt x="334" y="212"/>
                  </a:lnTo>
                  <a:lnTo>
                    <a:pt x="300" y="241"/>
                  </a:lnTo>
                  <a:lnTo>
                    <a:pt x="267" y="271"/>
                  </a:lnTo>
                  <a:lnTo>
                    <a:pt x="237" y="304"/>
                  </a:lnTo>
                  <a:lnTo>
                    <a:pt x="207" y="337"/>
                  </a:lnTo>
                  <a:lnTo>
                    <a:pt x="181" y="372"/>
                  </a:lnTo>
                  <a:lnTo>
                    <a:pt x="154" y="408"/>
                  </a:lnTo>
                  <a:lnTo>
                    <a:pt x="131" y="445"/>
                  </a:lnTo>
                  <a:lnTo>
                    <a:pt x="108" y="484"/>
                  </a:lnTo>
                  <a:lnTo>
                    <a:pt x="88" y="524"/>
                  </a:lnTo>
                  <a:lnTo>
                    <a:pt x="70" y="564"/>
                  </a:lnTo>
                  <a:lnTo>
                    <a:pt x="54" y="606"/>
                  </a:lnTo>
                  <a:lnTo>
                    <a:pt x="39" y="649"/>
                  </a:lnTo>
                  <a:lnTo>
                    <a:pt x="27" y="693"/>
                  </a:lnTo>
                  <a:lnTo>
                    <a:pt x="17" y="738"/>
                  </a:lnTo>
                  <a:lnTo>
                    <a:pt x="10" y="783"/>
                  </a:lnTo>
                  <a:lnTo>
                    <a:pt x="4" y="829"/>
                  </a:lnTo>
                  <a:lnTo>
                    <a:pt x="1" y="876"/>
                  </a:lnTo>
                  <a:lnTo>
                    <a:pt x="0" y="923"/>
                  </a:lnTo>
                  <a:lnTo>
                    <a:pt x="0" y="927"/>
                  </a:lnTo>
                  <a:lnTo>
                    <a:pt x="1" y="975"/>
                  </a:lnTo>
                  <a:lnTo>
                    <a:pt x="4" y="1022"/>
                  </a:lnTo>
                  <a:lnTo>
                    <a:pt x="10" y="1067"/>
                  </a:lnTo>
                  <a:lnTo>
                    <a:pt x="17" y="1112"/>
                  </a:lnTo>
                  <a:lnTo>
                    <a:pt x="27" y="1157"/>
                  </a:lnTo>
                  <a:lnTo>
                    <a:pt x="39" y="1201"/>
                  </a:lnTo>
                  <a:lnTo>
                    <a:pt x="54" y="1243"/>
                  </a:lnTo>
                  <a:lnTo>
                    <a:pt x="70" y="1284"/>
                  </a:lnTo>
                  <a:lnTo>
                    <a:pt x="87" y="1325"/>
                  </a:lnTo>
                  <a:lnTo>
                    <a:pt x="107" y="1365"/>
                  </a:lnTo>
                  <a:lnTo>
                    <a:pt x="129" y="1403"/>
                  </a:lnTo>
                  <a:lnTo>
                    <a:pt x="153" y="1440"/>
                  </a:lnTo>
                  <a:lnTo>
                    <a:pt x="179" y="1477"/>
                  </a:lnTo>
                  <a:lnTo>
                    <a:pt x="205" y="1511"/>
                  </a:lnTo>
                  <a:lnTo>
                    <a:pt x="235" y="1544"/>
                  </a:lnTo>
                  <a:lnTo>
                    <a:pt x="265" y="1577"/>
                  </a:lnTo>
                  <a:lnTo>
                    <a:pt x="297" y="1606"/>
                  </a:lnTo>
                  <a:lnTo>
                    <a:pt x="331" y="1636"/>
                  </a:lnTo>
                  <a:lnTo>
                    <a:pt x="366" y="1662"/>
                  </a:lnTo>
                  <a:lnTo>
                    <a:pt x="402" y="1688"/>
                  </a:lnTo>
                  <a:lnTo>
                    <a:pt x="441" y="1712"/>
                  </a:lnTo>
                  <a:lnTo>
                    <a:pt x="481" y="1733"/>
                  </a:lnTo>
                  <a:lnTo>
                    <a:pt x="521" y="1754"/>
                  </a:lnTo>
                  <a:lnTo>
                    <a:pt x="564" y="1772"/>
                  </a:lnTo>
                  <a:lnTo>
                    <a:pt x="607" y="1788"/>
                  </a:lnTo>
                  <a:lnTo>
                    <a:pt x="651" y="1804"/>
                  </a:lnTo>
                  <a:lnTo>
                    <a:pt x="698" y="1816"/>
                  </a:lnTo>
                  <a:lnTo>
                    <a:pt x="745" y="1826"/>
                  </a:lnTo>
                  <a:lnTo>
                    <a:pt x="793" y="1834"/>
                  </a:lnTo>
                  <a:lnTo>
                    <a:pt x="842" y="1839"/>
                  </a:lnTo>
                  <a:lnTo>
                    <a:pt x="892" y="1843"/>
                  </a:lnTo>
                  <a:lnTo>
                    <a:pt x="943" y="1844"/>
                  </a:lnTo>
                  <a:lnTo>
                    <a:pt x="959" y="1844"/>
                  </a:lnTo>
                  <a:lnTo>
                    <a:pt x="959" y="1483"/>
                  </a:lnTo>
                  <a:lnTo>
                    <a:pt x="947" y="1483"/>
                  </a:lnTo>
                  <a:lnTo>
                    <a:pt x="919" y="1482"/>
                  </a:lnTo>
                  <a:lnTo>
                    <a:pt x="889" y="1480"/>
                  </a:lnTo>
                  <a:lnTo>
                    <a:pt x="862" y="1476"/>
                  </a:lnTo>
                  <a:lnTo>
                    <a:pt x="834" y="1472"/>
                  </a:lnTo>
                  <a:lnTo>
                    <a:pt x="807" y="1465"/>
                  </a:lnTo>
                  <a:lnTo>
                    <a:pt x="781" y="1457"/>
                  </a:lnTo>
                  <a:lnTo>
                    <a:pt x="755" y="1448"/>
                  </a:lnTo>
                  <a:lnTo>
                    <a:pt x="731" y="1438"/>
                  </a:lnTo>
                  <a:lnTo>
                    <a:pt x="706" y="1427"/>
                  </a:lnTo>
                  <a:lnTo>
                    <a:pt x="683" y="1415"/>
                  </a:lnTo>
                  <a:lnTo>
                    <a:pt x="661" y="1400"/>
                  </a:lnTo>
                  <a:lnTo>
                    <a:pt x="638" y="1386"/>
                  </a:lnTo>
                  <a:lnTo>
                    <a:pt x="618" y="1371"/>
                  </a:lnTo>
                  <a:lnTo>
                    <a:pt x="598" y="1354"/>
                  </a:lnTo>
                  <a:lnTo>
                    <a:pt x="578" y="1336"/>
                  </a:lnTo>
                  <a:lnTo>
                    <a:pt x="560" y="1317"/>
                  </a:lnTo>
                  <a:lnTo>
                    <a:pt x="543" y="1298"/>
                  </a:lnTo>
                  <a:lnTo>
                    <a:pt x="526" y="1277"/>
                  </a:lnTo>
                  <a:lnTo>
                    <a:pt x="510" y="1256"/>
                  </a:lnTo>
                  <a:lnTo>
                    <a:pt x="496" y="1234"/>
                  </a:lnTo>
                  <a:lnTo>
                    <a:pt x="483" y="1211"/>
                  </a:lnTo>
                  <a:lnTo>
                    <a:pt x="470" y="1188"/>
                  </a:lnTo>
                  <a:lnTo>
                    <a:pt x="458" y="1164"/>
                  </a:lnTo>
                  <a:lnTo>
                    <a:pt x="448" y="1139"/>
                  </a:lnTo>
                  <a:lnTo>
                    <a:pt x="439" y="1114"/>
                  </a:lnTo>
                  <a:lnTo>
                    <a:pt x="431" y="1088"/>
                  </a:lnTo>
                  <a:lnTo>
                    <a:pt x="425" y="1061"/>
                  </a:lnTo>
                  <a:lnTo>
                    <a:pt x="419" y="1035"/>
                  </a:lnTo>
                  <a:lnTo>
                    <a:pt x="415" y="1007"/>
                  </a:lnTo>
                  <a:lnTo>
                    <a:pt x="410" y="980"/>
                  </a:lnTo>
                  <a:lnTo>
                    <a:pt x="409" y="951"/>
                  </a:lnTo>
                  <a:lnTo>
                    <a:pt x="408" y="923"/>
                  </a:lnTo>
                  <a:lnTo>
                    <a:pt x="408" y="918"/>
                  </a:lnTo>
                  <a:lnTo>
                    <a:pt x="409" y="889"/>
                  </a:lnTo>
                  <a:lnTo>
                    <a:pt x="410" y="861"/>
                  </a:lnTo>
                  <a:lnTo>
                    <a:pt x="414" y="833"/>
                  </a:lnTo>
                  <a:lnTo>
                    <a:pt x="419" y="806"/>
                  </a:lnTo>
                  <a:lnTo>
                    <a:pt x="424" y="779"/>
                  </a:lnTo>
                  <a:lnTo>
                    <a:pt x="431" y="753"/>
                  </a:lnTo>
                  <a:lnTo>
                    <a:pt x="439" y="727"/>
                  </a:lnTo>
                  <a:lnTo>
                    <a:pt x="447" y="702"/>
                  </a:lnTo>
                  <a:lnTo>
                    <a:pt x="457" y="677"/>
                  </a:lnTo>
                  <a:lnTo>
                    <a:pt x="468" y="653"/>
                  </a:lnTo>
                  <a:lnTo>
                    <a:pt x="481" y="631"/>
                  </a:lnTo>
                  <a:lnTo>
                    <a:pt x="494" y="607"/>
                  </a:lnTo>
                  <a:lnTo>
                    <a:pt x="509" y="586"/>
                  </a:lnTo>
                  <a:lnTo>
                    <a:pt x="524" y="564"/>
                  </a:lnTo>
                  <a:lnTo>
                    <a:pt x="541" y="545"/>
                  </a:lnTo>
                  <a:lnTo>
                    <a:pt x="558" y="526"/>
                  </a:lnTo>
                  <a:lnTo>
                    <a:pt x="575" y="507"/>
                  </a:lnTo>
                  <a:lnTo>
                    <a:pt x="595" y="489"/>
                  </a:lnTo>
                  <a:lnTo>
                    <a:pt x="615" y="473"/>
                  </a:lnTo>
                  <a:lnTo>
                    <a:pt x="635" y="457"/>
                  </a:lnTo>
                  <a:lnTo>
                    <a:pt x="657" y="443"/>
                  </a:lnTo>
                  <a:lnTo>
                    <a:pt x="679" y="429"/>
                  </a:lnTo>
                  <a:lnTo>
                    <a:pt x="702" y="417"/>
                  </a:lnTo>
                  <a:lnTo>
                    <a:pt x="727" y="406"/>
                  </a:lnTo>
                  <a:lnTo>
                    <a:pt x="751" y="396"/>
                  </a:lnTo>
                  <a:lnTo>
                    <a:pt x="777" y="387"/>
                  </a:lnTo>
                  <a:lnTo>
                    <a:pt x="803" y="380"/>
                  </a:lnTo>
                  <a:lnTo>
                    <a:pt x="829" y="373"/>
                  </a:lnTo>
                  <a:lnTo>
                    <a:pt x="857" y="369"/>
                  </a:lnTo>
                  <a:lnTo>
                    <a:pt x="885" y="365"/>
                  </a:lnTo>
                  <a:lnTo>
                    <a:pt x="914" y="363"/>
                  </a:lnTo>
                  <a:lnTo>
                    <a:pt x="943" y="362"/>
                  </a:lnTo>
                  <a:lnTo>
                    <a:pt x="959" y="363"/>
                  </a:lnTo>
                  <a:lnTo>
                    <a:pt x="959"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orside med tekst">
    <p:spTree>
      <p:nvGrpSpPr>
        <p:cNvPr id="1" name=""/>
        <p:cNvGrpSpPr/>
        <p:nvPr/>
      </p:nvGrpSpPr>
      <p:grpSpPr>
        <a:xfrm>
          <a:off x="0" y="0"/>
          <a:ext cx="0" cy="0"/>
          <a:chOff x="0" y="0"/>
          <a:chExt cx="0" cy="0"/>
        </a:xfrm>
      </p:grpSpPr>
      <p:pic>
        <p:nvPicPr>
          <p:cNvPr id="4" name="Picture 24" descr="C:\Documents and Settings\Administrator\Desktop\SOK\work\side2 300dpi.jpg"/>
          <p:cNvPicPr>
            <a:picLocks noChangeAspect="1" noChangeArrowheads="1"/>
          </p:cNvPicPr>
          <p:nvPr userDrawn="1"/>
        </p:nvPicPr>
        <p:blipFill>
          <a:blip r:embed="rId2"/>
          <a:srcRect l="166" t="156" r="113" b="438"/>
          <a:stretch>
            <a:fillRect/>
          </a:stretch>
        </p:blipFill>
        <p:spPr bwMode="auto">
          <a:xfrm>
            <a:off x="0" y="0"/>
            <a:ext cx="9148763" cy="6858000"/>
          </a:xfrm>
          <a:prstGeom prst="rect">
            <a:avLst/>
          </a:prstGeom>
          <a:noFill/>
          <a:ln w="9525">
            <a:noFill/>
            <a:miter lim="800000"/>
            <a:headEnd/>
            <a:tailEnd/>
          </a:ln>
        </p:spPr>
      </p:pic>
      <p:grpSp>
        <p:nvGrpSpPr>
          <p:cNvPr id="5" name="Group 39"/>
          <p:cNvGrpSpPr>
            <a:grpSpLocks/>
          </p:cNvGrpSpPr>
          <p:nvPr userDrawn="1"/>
        </p:nvGrpSpPr>
        <p:grpSpPr bwMode="auto">
          <a:xfrm>
            <a:off x="1512888" y="-209550"/>
            <a:ext cx="739775" cy="4959350"/>
            <a:chOff x="1513391" y="-209550"/>
            <a:chExt cx="739775" cy="4959351"/>
          </a:xfrm>
        </p:grpSpPr>
        <p:sp>
          <p:nvSpPr>
            <p:cNvPr id="6" name="Freeform 30"/>
            <p:cNvSpPr>
              <a:spLocks noEditPoints="1"/>
            </p:cNvSpPr>
            <p:nvPr userDrawn="1"/>
          </p:nvSpPr>
          <p:spPr bwMode="auto">
            <a:xfrm>
              <a:off x="1513391" y="3268664"/>
              <a:ext cx="739775" cy="1481137"/>
            </a:xfrm>
            <a:custGeom>
              <a:avLst/>
              <a:gdLst/>
              <a:ahLst/>
              <a:cxnLst>
                <a:cxn ang="0">
                  <a:pos x="0" y="4382"/>
                </a:cxn>
                <a:cxn ang="0">
                  <a:pos x="163" y="4373"/>
                </a:cxn>
                <a:cxn ang="0">
                  <a:pos x="320" y="4350"/>
                </a:cxn>
                <a:cxn ang="0">
                  <a:pos x="471" y="4311"/>
                </a:cxn>
                <a:cxn ang="0">
                  <a:pos x="616" y="4258"/>
                </a:cxn>
                <a:cxn ang="0">
                  <a:pos x="754" y="4192"/>
                </a:cxn>
                <a:cxn ang="0">
                  <a:pos x="885" y="4112"/>
                </a:cxn>
                <a:cxn ang="0">
                  <a:pos x="1007" y="4020"/>
                </a:cxn>
                <a:cxn ang="0">
                  <a:pos x="1120" y="3919"/>
                </a:cxn>
                <a:cxn ang="0">
                  <a:pos x="1223" y="3805"/>
                </a:cxn>
                <a:cxn ang="0">
                  <a:pos x="1314" y="3684"/>
                </a:cxn>
                <a:cxn ang="0">
                  <a:pos x="1393" y="3553"/>
                </a:cxn>
                <a:cxn ang="0">
                  <a:pos x="1459" y="3414"/>
                </a:cxn>
                <a:cxn ang="0">
                  <a:pos x="1512" y="3269"/>
                </a:cxn>
                <a:cxn ang="0">
                  <a:pos x="1551" y="3118"/>
                </a:cxn>
                <a:cxn ang="0">
                  <a:pos x="1576" y="2961"/>
                </a:cxn>
                <a:cxn ang="0">
                  <a:pos x="1584" y="2799"/>
                </a:cxn>
                <a:cxn ang="0">
                  <a:pos x="1576" y="2636"/>
                </a:cxn>
                <a:cxn ang="0">
                  <a:pos x="1551" y="2479"/>
                </a:cxn>
                <a:cxn ang="0">
                  <a:pos x="1512" y="2326"/>
                </a:cxn>
                <a:cxn ang="0">
                  <a:pos x="1459" y="2181"/>
                </a:cxn>
                <a:cxn ang="0">
                  <a:pos x="1393" y="2043"/>
                </a:cxn>
                <a:cxn ang="0">
                  <a:pos x="1314" y="1913"/>
                </a:cxn>
                <a:cxn ang="0">
                  <a:pos x="1222" y="1790"/>
                </a:cxn>
                <a:cxn ang="0">
                  <a:pos x="1120" y="1678"/>
                </a:cxn>
                <a:cxn ang="0">
                  <a:pos x="1007" y="1575"/>
                </a:cxn>
                <a:cxn ang="0">
                  <a:pos x="885" y="1484"/>
                </a:cxn>
                <a:cxn ang="0">
                  <a:pos x="754" y="1405"/>
                </a:cxn>
                <a:cxn ang="0">
                  <a:pos x="616" y="1338"/>
                </a:cxn>
                <a:cxn ang="0">
                  <a:pos x="471" y="1285"/>
                </a:cxn>
                <a:cxn ang="0">
                  <a:pos x="320" y="1246"/>
                </a:cxn>
                <a:cxn ang="0">
                  <a:pos x="163" y="1222"/>
                </a:cxn>
                <a:cxn ang="0">
                  <a:pos x="0" y="1214"/>
                </a:cxn>
                <a:cxn ang="0">
                  <a:pos x="426" y="34"/>
                </a:cxn>
                <a:cxn ang="0">
                  <a:pos x="961" y="171"/>
                </a:cxn>
                <a:cxn ang="0">
                  <a:pos x="1449" y="406"/>
                </a:cxn>
                <a:cxn ang="0">
                  <a:pos x="1879" y="728"/>
                </a:cxn>
                <a:cxn ang="0">
                  <a:pos x="2240" y="1125"/>
                </a:cxn>
                <a:cxn ang="0">
                  <a:pos x="2520" y="1586"/>
                </a:cxn>
                <a:cxn ang="0">
                  <a:pos x="2707" y="2100"/>
                </a:cxn>
                <a:cxn ang="0">
                  <a:pos x="2791" y="2655"/>
                </a:cxn>
                <a:cxn ang="0">
                  <a:pos x="2763" y="3224"/>
                </a:cxn>
                <a:cxn ang="0">
                  <a:pos x="2625" y="3760"/>
                </a:cxn>
                <a:cxn ang="0">
                  <a:pos x="2390" y="4248"/>
                </a:cxn>
                <a:cxn ang="0">
                  <a:pos x="2069" y="4678"/>
                </a:cxn>
                <a:cxn ang="0">
                  <a:pos x="1672" y="5040"/>
                </a:cxn>
                <a:cxn ang="0">
                  <a:pos x="1212" y="5318"/>
                </a:cxn>
                <a:cxn ang="0">
                  <a:pos x="699" y="5506"/>
                </a:cxn>
                <a:cxn ang="0">
                  <a:pos x="144" y="5591"/>
                </a:cxn>
              </a:cxnLst>
              <a:rect l="0" t="0" r="r" b="b"/>
              <a:pathLst>
                <a:path w="2795" h="5595">
                  <a:moveTo>
                    <a:pt x="0" y="5595"/>
                  </a:moveTo>
                  <a:lnTo>
                    <a:pt x="0" y="5595"/>
                  </a:lnTo>
                  <a:lnTo>
                    <a:pt x="0" y="5595"/>
                  </a:lnTo>
                  <a:close/>
                  <a:moveTo>
                    <a:pt x="0" y="4382"/>
                  </a:moveTo>
                  <a:lnTo>
                    <a:pt x="41" y="4382"/>
                  </a:lnTo>
                  <a:lnTo>
                    <a:pt x="81" y="4381"/>
                  </a:lnTo>
                  <a:lnTo>
                    <a:pt x="123" y="4377"/>
                  </a:lnTo>
                  <a:lnTo>
                    <a:pt x="163" y="4373"/>
                  </a:lnTo>
                  <a:lnTo>
                    <a:pt x="202" y="4370"/>
                  </a:lnTo>
                  <a:lnTo>
                    <a:pt x="242" y="4364"/>
                  </a:lnTo>
                  <a:lnTo>
                    <a:pt x="281" y="4357"/>
                  </a:lnTo>
                  <a:lnTo>
                    <a:pt x="320" y="4350"/>
                  </a:lnTo>
                  <a:lnTo>
                    <a:pt x="358" y="4342"/>
                  </a:lnTo>
                  <a:lnTo>
                    <a:pt x="397" y="4332"/>
                  </a:lnTo>
                  <a:lnTo>
                    <a:pt x="434" y="4323"/>
                  </a:lnTo>
                  <a:lnTo>
                    <a:pt x="471" y="4311"/>
                  </a:lnTo>
                  <a:lnTo>
                    <a:pt x="509" y="4299"/>
                  </a:lnTo>
                  <a:lnTo>
                    <a:pt x="545" y="4286"/>
                  </a:lnTo>
                  <a:lnTo>
                    <a:pt x="581" y="4273"/>
                  </a:lnTo>
                  <a:lnTo>
                    <a:pt x="616" y="4258"/>
                  </a:lnTo>
                  <a:lnTo>
                    <a:pt x="651" y="4242"/>
                  </a:lnTo>
                  <a:lnTo>
                    <a:pt x="687" y="4226"/>
                  </a:lnTo>
                  <a:lnTo>
                    <a:pt x="721" y="4209"/>
                  </a:lnTo>
                  <a:lnTo>
                    <a:pt x="754" y="4192"/>
                  </a:lnTo>
                  <a:lnTo>
                    <a:pt x="788" y="4173"/>
                  </a:lnTo>
                  <a:lnTo>
                    <a:pt x="820" y="4154"/>
                  </a:lnTo>
                  <a:lnTo>
                    <a:pt x="853" y="4133"/>
                  </a:lnTo>
                  <a:lnTo>
                    <a:pt x="885" y="4112"/>
                  </a:lnTo>
                  <a:lnTo>
                    <a:pt x="916" y="4090"/>
                  </a:lnTo>
                  <a:lnTo>
                    <a:pt x="947" y="4068"/>
                  </a:lnTo>
                  <a:lnTo>
                    <a:pt x="977" y="4045"/>
                  </a:lnTo>
                  <a:lnTo>
                    <a:pt x="1007" y="4020"/>
                  </a:lnTo>
                  <a:lnTo>
                    <a:pt x="1036" y="3997"/>
                  </a:lnTo>
                  <a:lnTo>
                    <a:pt x="1065" y="3971"/>
                  </a:lnTo>
                  <a:lnTo>
                    <a:pt x="1093" y="3945"/>
                  </a:lnTo>
                  <a:lnTo>
                    <a:pt x="1120" y="3919"/>
                  </a:lnTo>
                  <a:lnTo>
                    <a:pt x="1146" y="3890"/>
                  </a:lnTo>
                  <a:lnTo>
                    <a:pt x="1172" y="3863"/>
                  </a:lnTo>
                  <a:lnTo>
                    <a:pt x="1198" y="3835"/>
                  </a:lnTo>
                  <a:lnTo>
                    <a:pt x="1223" y="3805"/>
                  </a:lnTo>
                  <a:lnTo>
                    <a:pt x="1246" y="3776"/>
                  </a:lnTo>
                  <a:lnTo>
                    <a:pt x="1269" y="3745"/>
                  </a:lnTo>
                  <a:lnTo>
                    <a:pt x="1291" y="3714"/>
                  </a:lnTo>
                  <a:lnTo>
                    <a:pt x="1314" y="3684"/>
                  </a:lnTo>
                  <a:lnTo>
                    <a:pt x="1335" y="3652"/>
                  </a:lnTo>
                  <a:lnTo>
                    <a:pt x="1355" y="3619"/>
                  </a:lnTo>
                  <a:lnTo>
                    <a:pt x="1374" y="3587"/>
                  </a:lnTo>
                  <a:lnTo>
                    <a:pt x="1393" y="3553"/>
                  </a:lnTo>
                  <a:lnTo>
                    <a:pt x="1410" y="3519"/>
                  </a:lnTo>
                  <a:lnTo>
                    <a:pt x="1428" y="3485"/>
                  </a:lnTo>
                  <a:lnTo>
                    <a:pt x="1443" y="3450"/>
                  </a:lnTo>
                  <a:lnTo>
                    <a:pt x="1459" y="3414"/>
                  </a:lnTo>
                  <a:lnTo>
                    <a:pt x="1474" y="3379"/>
                  </a:lnTo>
                  <a:lnTo>
                    <a:pt x="1487" y="3343"/>
                  </a:lnTo>
                  <a:lnTo>
                    <a:pt x="1500" y="3307"/>
                  </a:lnTo>
                  <a:lnTo>
                    <a:pt x="1512" y="3269"/>
                  </a:lnTo>
                  <a:lnTo>
                    <a:pt x="1524" y="3232"/>
                  </a:lnTo>
                  <a:lnTo>
                    <a:pt x="1533" y="3195"/>
                  </a:lnTo>
                  <a:lnTo>
                    <a:pt x="1543" y="3157"/>
                  </a:lnTo>
                  <a:lnTo>
                    <a:pt x="1551" y="3118"/>
                  </a:lnTo>
                  <a:lnTo>
                    <a:pt x="1559" y="3079"/>
                  </a:lnTo>
                  <a:lnTo>
                    <a:pt x="1565" y="3040"/>
                  </a:lnTo>
                  <a:lnTo>
                    <a:pt x="1571" y="3001"/>
                  </a:lnTo>
                  <a:lnTo>
                    <a:pt x="1576" y="2961"/>
                  </a:lnTo>
                  <a:lnTo>
                    <a:pt x="1579" y="2921"/>
                  </a:lnTo>
                  <a:lnTo>
                    <a:pt x="1581" y="2880"/>
                  </a:lnTo>
                  <a:lnTo>
                    <a:pt x="1583" y="2839"/>
                  </a:lnTo>
                  <a:lnTo>
                    <a:pt x="1584" y="2799"/>
                  </a:lnTo>
                  <a:lnTo>
                    <a:pt x="1583" y="2758"/>
                  </a:lnTo>
                  <a:lnTo>
                    <a:pt x="1581" y="2716"/>
                  </a:lnTo>
                  <a:lnTo>
                    <a:pt x="1579" y="2676"/>
                  </a:lnTo>
                  <a:lnTo>
                    <a:pt x="1576" y="2636"/>
                  </a:lnTo>
                  <a:lnTo>
                    <a:pt x="1571" y="2596"/>
                  </a:lnTo>
                  <a:lnTo>
                    <a:pt x="1565" y="2557"/>
                  </a:lnTo>
                  <a:lnTo>
                    <a:pt x="1559" y="2518"/>
                  </a:lnTo>
                  <a:lnTo>
                    <a:pt x="1551" y="2479"/>
                  </a:lnTo>
                  <a:lnTo>
                    <a:pt x="1543" y="2440"/>
                  </a:lnTo>
                  <a:lnTo>
                    <a:pt x="1533" y="2402"/>
                  </a:lnTo>
                  <a:lnTo>
                    <a:pt x="1524" y="2364"/>
                  </a:lnTo>
                  <a:lnTo>
                    <a:pt x="1512" y="2326"/>
                  </a:lnTo>
                  <a:lnTo>
                    <a:pt x="1500" y="2290"/>
                  </a:lnTo>
                  <a:lnTo>
                    <a:pt x="1487" y="2253"/>
                  </a:lnTo>
                  <a:lnTo>
                    <a:pt x="1474" y="2217"/>
                  </a:lnTo>
                  <a:lnTo>
                    <a:pt x="1459" y="2181"/>
                  </a:lnTo>
                  <a:lnTo>
                    <a:pt x="1443" y="2146"/>
                  </a:lnTo>
                  <a:lnTo>
                    <a:pt x="1428" y="2111"/>
                  </a:lnTo>
                  <a:lnTo>
                    <a:pt x="1410" y="2077"/>
                  </a:lnTo>
                  <a:lnTo>
                    <a:pt x="1393" y="2043"/>
                  </a:lnTo>
                  <a:lnTo>
                    <a:pt x="1374" y="2010"/>
                  </a:lnTo>
                  <a:lnTo>
                    <a:pt x="1355" y="1977"/>
                  </a:lnTo>
                  <a:lnTo>
                    <a:pt x="1335" y="1945"/>
                  </a:lnTo>
                  <a:lnTo>
                    <a:pt x="1314" y="1913"/>
                  </a:lnTo>
                  <a:lnTo>
                    <a:pt x="1291" y="1881"/>
                  </a:lnTo>
                  <a:lnTo>
                    <a:pt x="1269" y="1850"/>
                  </a:lnTo>
                  <a:lnTo>
                    <a:pt x="1246" y="1821"/>
                  </a:lnTo>
                  <a:lnTo>
                    <a:pt x="1222" y="1790"/>
                  </a:lnTo>
                  <a:lnTo>
                    <a:pt x="1198" y="1762"/>
                  </a:lnTo>
                  <a:lnTo>
                    <a:pt x="1172" y="1733"/>
                  </a:lnTo>
                  <a:lnTo>
                    <a:pt x="1146" y="1705"/>
                  </a:lnTo>
                  <a:lnTo>
                    <a:pt x="1120" y="1678"/>
                  </a:lnTo>
                  <a:lnTo>
                    <a:pt x="1093" y="1651"/>
                  </a:lnTo>
                  <a:lnTo>
                    <a:pt x="1065" y="1625"/>
                  </a:lnTo>
                  <a:lnTo>
                    <a:pt x="1036" y="1600"/>
                  </a:lnTo>
                  <a:lnTo>
                    <a:pt x="1007" y="1575"/>
                  </a:lnTo>
                  <a:lnTo>
                    <a:pt x="977" y="1551"/>
                  </a:lnTo>
                  <a:lnTo>
                    <a:pt x="947" y="1528"/>
                  </a:lnTo>
                  <a:lnTo>
                    <a:pt x="916" y="1505"/>
                  </a:lnTo>
                  <a:lnTo>
                    <a:pt x="885" y="1484"/>
                  </a:lnTo>
                  <a:lnTo>
                    <a:pt x="853" y="1463"/>
                  </a:lnTo>
                  <a:lnTo>
                    <a:pt x="820" y="1443"/>
                  </a:lnTo>
                  <a:lnTo>
                    <a:pt x="787" y="1423"/>
                  </a:lnTo>
                  <a:lnTo>
                    <a:pt x="754" y="1405"/>
                  </a:lnTo>
                  <a:lnTo>
                    <a:pt x="721" y="1386"/>
                  </a:lnTo>
                  <a:lnTo>
                    <a:pt x="687" y="1370"/>
                  </a:lnTo>
                  <a:lnTo>
                    <a:pt x="651" y="1353"/>
                  </a:lnTo>
                  <a:lnTo>
                    <a:pt x="616" y="1338"/>
                  </a:lnTo>
                  <a:lnTo>
                    <a:pt x="581" y="1323"/>
                  </a:lnTo>
                  <a:lnTo>
                    <a:pt x="544" y="1309"/>
                  </a:lnTo>
                  <a:lnTo>
                    <a:pt x="509" y="1296"/>
                  </a:lnTo>
                  <a:lnTo>
                    <a:pt x="471" y="1285"/>
                  </a:lnTo>
                  <a:lnTo>
                    <a:pt x="434" y="1274"/>
                  </a:lnTo>
                  <a:lnTo>
                    <a:pt x="397" y="1263"/>
                  </a:lnTo>
                  <a:lnTo>
                    <a:pt x="358" y="1254"/>
                  </a:lnTo>
                  <a:lnTo>
                    <a:pt x="320" y="1246"/>
                  </a:lnTo>
                  <a:lnTo>
                    <a:pt x="281" y="1238"/>
                  </a:lnTo>
                  <a:lnTo>
                    <a:pt x="242" y="1231"/>
                  </a:lnTo>
                  <a:lnTo>
                    <a:pt x="202" y="1227"/>
                  </a:lnTo>
                  <a:lnTo>
                    <a:pt x="163" y="1222"/>
                  </a:lnTo>
                  <a:lnTo>
                    <a:pt x="123" y="1218"/>
                  </a:lnTo>
                  <a:lnTo>
                    <a:pt x="81" y="1216"/>
                  </a:lnTo>
                  <a:lnTo>
                    <a:pt x="41" y="1214"/>
                  </a:lnTo>
                  <a:lnTo>
                    <a:pt x="0" y="1214"/>
                  </a:lnTo>
                  <a:lnTo>
                    <a:pt x="0" y="0"/>
                  </a:lnTo>
                  <a:lnTo>
                    <a:pt x="144" y="4"/>
                  </a:lnTo>
                  <a:lnTo>
                    <a:pt x="286" y="16"/>
                  </a:lnTo>
                  <a:lnTo>
                    <a:pt x="426" y="34"/>
                  </a:lnTo>
                  <a:lnTo>
                    <a:pt x="563" y="57"/>
                  </a:lnTo>
                  <a:lnTo>
                    <a:pt x="699" y="89"/>
                  </a:lnTo>
                  <a:lnTo>
                    <a:pt x="831" y="127"/>
                  </a:lnTo>
                  <a:lnTo>
                    <a:pt x="961" y="171"/>
                  </a:lnTo>
                  <a:lnTo>
                    <a:pt x="1088" y="221"/>
                  </a:lnTo>
                  <a:lnTo>
                    <a:pt x="1212" y="277"/>
                  </a:lnTo>
                  <a:lnTo>
                    <a:pt x="1332" y="338"/>
                  </a:lnTo>
                  <a:lnTo>
                    <a:pt x="1449" y="406"/>
                  </a:lnTo>
                  <a:lnTo>
                    <a:pt x="1563" y="479"/>
                  </a:lnTo>
                  <a:lnTo>
                    <a:pt x="1672" y="557"/>
                  </a:lnTo>
                  <a:lnTo>
                    <a:pt x="1779" y="640"/>
                  </a:lnTo>
                  <a:lnTo>
                    <a:pt x="1879" y="728"/>
                  </a:lnTo>
                  <a:lnTo>
                    <a:pt x="1977" y="820"/>
                  </a:lnTo>
                  <a:lnTo>
                    <a:pt x="2069" y="917"/>
                  </a:lnTo>
                  <a:lnTo>
                    <a:pt x="2156" y="1019"/>
                  </a:lnTo>
                  <a:lnTo>
                    <a:pt x="2240" y="1125"/>
                  </a:lnTo>
                  <a:lnTo>
                    <a:pt x="2318" y="1234"/>
                  </a:lnTo>
                  <a:lnTo>
                    <a:pt x="2390" y="1348"/>
                  </a:lnTo>
                  <a:lnTo>
                    <a:pt x="2457" y="1465"/>
                  </a:lnTo>
                  <a:lnTo>
                    <a:pt x="2520" y="1586"/>
                  </a:lnTo>
                  <a:lnTo>
                    <a:pt x="2575" y="1710"/>
                  </a:lnTo>
                  <a:lnTo>
                    <a:pt x="2625" y="1836"/>
                  </a:lnTo>
                  <a:lnTo>
                    <a:pt x="2670" y="1966"/>
                  </a:lnTo>
                  <a:lnTo>
                    <a:pt x="2707" y="2100"/>
                  </a:lnTo>
                  <a:lnTo>
                    <a:pt x="2738" y="2234"/>
                  </a:lnTo>
                  <a:lnTo>
                    <a:pt x="2763" y="2372"/>
                  </a:lnTo>
                  <a:lnTo>
                    <a:pt x="2781" y="2512"/>
                  </a:lnTo>
                  <a:lnTo>
                    <a:pt x="2791" y="2655"/>
                  </a:lnTo>
                  <a:lnTo>
                    <a:pt x="2795" y="2799"/>
                  </a:lnTo>
                  <a:lnTo>
                    <a:pt x="2791" y="2942"/>
                  </a:lnTo>
                  <a:lnTo>
                    <a:pt x="2781" y="3085"/>
                  </a:lnTo>
                  <a:lnTo>
                    <a:pt x="2763" y="3224"/>
                  </a:lnTo>
                  <a:lnTo>
                    <a:pt x="2738" y="3362"/>
                  </a:lnTo>
                  <a:lnTo>
                    <a:pt x="2707" y="3497"/>
                  </a:lnTo>
                  <a:lnTo>
                    <a:pt x="2670" y="3630"/>
                  </a:lnTo>
                  <a:lnTo>
                    <a:pt x="2625" y="3760"/>
                  </a:lnTo>
                  <a:lnTo>
                    <a:pt x="2575" y="3887"/>
                  </a:lnTo>
                  <a:lnTo>
                    <a:pt x="2520" y="4011"/>
                  </a:lnTo>
                  <a:lnTo>
                    <a:pt x="2457" y="4131"/>
                  </a:lnTo>
                  <a:lnTo>
                    <a:pt x="2390" y="4248"/>
                  </a:lnTo>
                  <a:lnTo>
                    <a:pt x="2318" y="4362"/>
                  </a:lnTo>
                  <a:lnTo>
                    <a:pt x="2240" y="4472"/>
                  </a:lnTo>
                  <a:lnTo>
                    <a:pt x="2156" y="4577"/>
                  </a:lnTo>
                  <a:lnTo>
                    <a:pt x="2069" y="4678"/>
                  </a:lnTo>
                  <a:lnTo>
                    <a:pt x="1977" y="4776"/>
                  </a:lnTo>
                  <a:lnTo>
                    <a:pt x="1879" y="4868"/>
                  </a:lnTo>
                  <a:lnTo>
                    <a:pt x="1777" y="4956"/>
                  </a:lnTo>
                  <a:lnTo>
                    <a:pt x="1672" y="5040"/>
                  </a:lnTo>
                  <a:lnTo>
                    <a:pt x="1563" y="5118"/>
                  </a:lnTo>
                  <a:lnTo>
                    <a:pt x="1449" y="5190"/>
                  </a:lnTo>
                  <a:lnTo>
                    <a:pt x="1332" y="5257"/>
                  </a:lnTo>
                  <a:lnTo>
                    <a:pt x="1212" y="5318"/>
                  </a:lnTo>
                  <a:lnTo>
                    <a:pt x="1088" y="5375"/>
                  </a:lnTo>
                  <a:lnTo>
                    <a:pt x="961" y="5425"/>
                  </a:lnTo>
                  <a:lnTo>
                    <a:pt x="831" y="5469"/>
                  </a:lnTo>
                  <a:lnTo>
                    <a:pt x="699" y="5506"/>
                  </a:lnTo>
                  <a:lnTo>
                    <a:pt x="563" y="5538"/>
                  </a:lnTo>
                  <a:lnTo>
                    <a:pt x="426" y="5563"/>
                  </a:lnTo>
                  <a:lnTo>
                    <a:pt x="286" y="5581"/>
                  </a:lnTo>
                  <a:lnTo>
                    <a:pt x="144" y="5591"/>
                  </a:lnTo>
                  <a:lnTo>
                    <a:pt x="0" y="5595"/>
                  </a:lnTo>
                  <a:lnTo>
                    <a:pt x="0" y="4382"/>
                  </a:lnTo>
                  <a:close/>
                </a:path>
              </a:pathLst>
            </a:custGeom>
            <a:solidFill>
              <a:srgbClr val="40BCEE"/>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 name="Freeform 31"/>
            <p:cNvSpPr>
              <a:spLocks noEditPoints="1"/>
            </p:cNvSpPr>
            <p:nvPr userDrawn="1"/>
          </p:nvSpPr>
          <p:spPr bwMode="auto">
            <a:xfrm>
              <a:off x="1513391" y="1530350"/>
              <a:ext cx="739775" cy="1479550"/>
            </a:xfrm>
            <a:custGeom>
              <a:avLst/>
              <a:gdLst/>
              <a:ahLst/>
              <a:cxnLst>
                <a:cxn ang="0">
                  <a:pos x="0" y="4381"/>
                </a:cxn>
                <a:cxn ang="0">
                  <a:pos x="163" y="4373"/>
                </a:cxn>
                <a:cxn ang="0">
                  <a:pos x="320" y="4348"/>
                </a:cxn>
                <a:cxn ang="0">
                  <a:pos x="471" y="4310"/>
                </a:cxn>
                <a:cxn ang="0">
                  <a:pos x="616" y="4257"/>
                </a:cxn>
                <a:cxn ang="0">
                  <a:pos x="754" y="4190"/>
                </a:cxn>
                <a:cxn ang="0">
                  <a:pos x="885" y="4111"/>
                </a:cxn>
                <a:cxn ang="0">
                  <a:pos x="1007" y="4020"/>
                </a:cxn>
                <a:cxn ang="0">
                  <a:pos x="1120" y="3917"/>
                </a:cxn>
                <a:cxn ang="0">
                  <a:pos x="1223" y="3803"/>
                </a:cxn>
                <a:cxn ang="0">
                  <a:pos x="1314" y="3682"/>
                </a:cxn>
                <a:cxn ang="0">
                  <a:pos x="1393" y="3552"/>
                </a:cxn>
                <a:cxn ang="0">
                  <a:pos x="1459" y="3414"/>
                </a:cxn>
                <a:cxn ang="0">
                  <a:pos x="1512" y="3268"/>
                </a:cxn>
                <a:cxn ang="0">
                  <a:pos x="1551" y="3116"/>
                </a:cxn>
                <a:cxn ang="0">
                  <a:pos x="1576" y="2959"/>
                </a:cxn>
                <a:cxn ang="0">
                  <a:pos x="1584" y="2797"/>
                </a:cxn>
                <a:cxn ang="0">
                  <a:pos x="1576" y="2634"/>
                </a:cxn>
                <a:cxn ang="0">
                  <a:pos x="1551" y="2477"/>
                </a:cxn>
                <a:cxn ang="0">
                  <a:pos x="1512" y="2325"/>
                </a:cxn>
                <a:cxn ang="0">
                  <a:pos x="1459" y="2179"/>
                </a:cxn>
                <a:cxn ang="0">
                  <a:pos x="1393" y="2041"/>
                </a:cxn>
                <a:cxn ang="0">
                  <a:pos x="1314" y="1911"/>
                </a:cxn>
                <a:cxn ang="0">
                  <a:pos x="1223" y="1789"/>
                </a:cxn>
                <a:cxn ang="0">
                  <a:pos x="1120" y="1676"/>
                </a:cxn>
                <a:cxn ang="0">
                  <a:pos x="1007" y="1573"/>
                </a:cxn>
                <a:cxn ang="0">
                  <a:pos x="885" y="1482"/>
                </a:cxn>
                <a:cxn ang="0">
                  <a:pos x="754" y="1403"/>
                </a:cxn>
                <a:cxn ang="0">
                  <a:pos x="616" y="1337"/>
                </a:cxn>
                <a:cxn ang="0">
                  <a:pos x="471" y="1284"/>
                </a:cxn>
                <a:cxn ang="0">
                  <a:pos x="320" y="1245"/>
                </a:cxn>
                <a:cxn ang="0">
                  <a:pos x="163" y="1220"/>
                </a:cxn>
                <a:cxn ang="0">
                  <a:pos x="0" y="1212"/>
                </a:cxn>
                <a:cxn ang="0">
                  <a:pos x="426" y="32"/>
                </a:cxn>
                <a:cxn ang="0">
                  <a:pos x="961" y="169"/>
                </a:cxn>
                <a:cxn ang="0">
                  <a:pos x="1449" y="405"/>
                </a:cxn>
                <a:cxn ang="0">
                  <a:pos x="1879" y="726"/>
                </a:cxn>
                <a:cxn ang="0">
                  <a:pos x="2240" y="1123"/>
                </a:cxn>
                <a:cxn ang="0">
                  <a:pos x="2520" y="1584"/>
                </a:cxn>
                <a:cxn ang="0">
                  <a:pos x="2707" y="2098"/>
                </a:cxn>
                <a:cxn ang="0">
                  <a:pos x="2791" y="2653"/>
                </a:cxn>
                <a:cxn ang="0">
                  <a:pos x="2763" y="3222"/>
                </a:cxn>
                <a:cxn ang="0">
                  <a:pos x="2625" y="3759"/>
                </a:cxn>
                <a:cxn ang="0">
                  <a:pos x="2390" y="4246"/>
                </a:cxn>
                <a:cxn ang="0">
                  <a:pos x="2069" y="4678"/>
                </a:cxn>
                <a:cxn ang="0">
                  <a:pos x="1672" y="5038"/>
                </a:cxn>
                <a:cxn ang="0">
                  <a:pos x="1212" y="5318"/>
                </a:cxn>
                <a:cxn ang="0">
                  <a:pos x="699" y="5506"/>
                </a:cxn>
                <a:cxn ang="0">
                  <a:pos x="144" y="5590"/>
                </a:cxn>
              </a:cxnLst>
              <a:rect l="0" t="0" r="r" b="b"/>
              <a:pathLst>
                <a:path w="2795" h="5593">
                  <a:moveTo>
                    <a:pt x="0" y="5593"/>
                  </a:moveTo>
                  <a:lnTo>
                    <a:pt x="0" y="5593"/>
                  </a:lnTo>
                  <a:lnTo>
                    <a:pt x="0" y="5593"/>
                  </a:lnTo>
                  <a:close/>
                  <a:moveTo>
                    <a:pt x="0" y="4381"/>
                  </a:moveTo>
                  <a:lnTo>
                    <a:pt x="41" y="4380"/>
                  </a:lnTo>
                  <a:lnTo>
                    <a:pt x="81" y="4379"/>
                  </a:lnTo>
                  <a:lnTo>
                    <a:pt x="123" y="4376"/>
                  </a:lnTo>
                  <a:lnTo>
                    <a:pt x="163" y="4373"/>
                  </a:lnTo>
                  <a:lnTo>
                    <a:pt x="202" y="4368"/>
                  </a:lnTo>
                  <a:lnTo>
                    <a:pt x="242" y="4362"/>
                  </a:lnTo>
                  <a:lnTo>
                    <a:pt x="281" y="4356"/>
                  </a:lnTo>
                  <a:lnTo>
                    <a:pt x="320" y="4348"/>
                  </a:lnTo>
                  <a:lnTo>
                    <a:pt x="358" y="4340"/>
                  </a:lnTo>
                  <a:lnTo>
                    <a:pt x="397" y="4331"/>
                  </a:lnTo>
                  <a:lnTo>
                    <a:pt x="434" y="4321"/>
                  </a:lnTo>
                  <a:lnTo>
                    <a:pt x="471" y="4310"/>
                  </a:lnTo>
                  <a:lnTo>
                    <a:pt x="509" y="4297"/>
                  </a:lnTo>
                  <a:lnTo>
                    <a:pt x="544" y="4284"/>
                  </a:lnTo>
                  <a:lnTo>
                    <a:pt x="581" y="4271"/>
                  </a:lnTo>
                  <a:lnTo>
                    <a:pt x="616" y="4257"/>
                  </a:lnTo>
                  <a:lnTo>
                    <a:pt x="651" y="4241"/>
                  </a:lnTo>
                  <a:lnTo>
                    <a:pt x="687" y="4225"/>
                  </a:lnTo>
                  <a:lnTo>
                    <a:pt x="721" y="4207"/>
                  </a:lnTo>
                  <a:lnTo>
                    <a:pt x="754" y="4190"/>
                  </a:lnTo>
                  <a:lnTo>
                    <a:pt x="788" y="4171"/>
                  </a:lnTo>
                  <a:lnTo>
                    <a:pt x="820" y="4152"/>
                  </a:lnTo>
                  <a:lnTo>
                    <a:pt x="853" y="4132"/>
                  </a:lnTo>
                  <a:lnTo>
                    <a:pt x="885" y="4111"/>
                  </a:lnTo>
                  <a:lnTo>
                    <a:pt x="916" y="4089"/>
                  </a:lnTo>
                  <a:lnTo>
                    <a:pt x="947" y="4067"/>
                  </a:lnTo>
                  <a:lnTo>
                    <a:pt x="977" y="4043"/>
                  </a:lnTo>
                  <a:lnTo>
                    <a:pt x="1007" y="4020"/>
                  </a:lnTo>
                  <a:lnTo>
                    <a:pt x="1036" y="3995"/>
                  </a:lnTo>
                  <a:lnTo>
                    <a:pt x="1065" y="3969"/>
                  </a:lnTo>
                  <a:lnTo>
                    <a:pt x="1093" y="3943"/>
                  </a:lnTo>
                  <a:lnTo>
                    <a:pt x="1120" y="3917"/>
                  </a:lnTo>
                  <a:lnTo>
                    <a:pt x="1146" y="3890"/>
                  </a:lnTo>
                  <a:lnTo>
                    <a:pt x="1172" y="3861"/>
                  </a:lnTo>
                  <a:lnTo>
                    <a:pt x="1198" y="3833"/>
                  </a:lnTo>
                  <a:lnTo>
                    <a:pt x="1223" y="3803"/>
                  </a:lnTo>
                  <a:lnTo>
                    <a:pt x="1246" y="3774"/>
                  </a:lnTo>
                  <a:lnTo>
                    <a:pt x="1269" y="3744"/>
                  </a:lnTo>
                  <a:lnTo>
                    <a:pt x="1291" y="3713"/>
                  </a:lnTo>
                  <a:lnTo>
                    <a:pt x="1314" y="3682"/>
                  </a:lnTo>
                  <a:lnTo>
                    <a:pt x="1335" y="3650"/>
                  </a:lnTo>
                  <a:lnTo>
                    <a:pt x="1355" y="3618"/>
                  </a:lnTo>
                  <a:lnTo>
                    <a:pt x="1374" y="3585"/>
                  </a:lnTo>
                  <a:lnTo>
                    <a:pt x="1393" y="3552"/>
                  </a:lnTo>
                  <a:lnTo>
                    <a:pt x="1410" y="3518"/>
                  </a:lnTo>
                  <a:lnTo>
                    <a:pt x="1428" y="3483"/>
                  </a:lnTo>
                  <a:lnTo>
                    <a:pt x="1443" y="3448"/>
                  </a:lnTo>
                  <a:lnTo>
                    <a:pt x="1459" y="3414"/>
                  </a:lnTo>
                  <a:lnTo>
                    <a:pt x="1474" y="3377"/>
                  </a:lnTo>
                  <a:lnTo>
                    <a:pt x="1487" y="3342"/>
                  </a:lnTo>
                  <a:lnTo>
                    <a:pt x="1500" y="3305"/>
                  </a:lnTo>
                  <a:lnTo>
                    <a:pt x="1512" y="3268"/>
                  </a:lnTo>
                  <a:lnTo>
                    <a:pt x="1524" y="3231"/>
                  </a:lnTo>
                  <a:lnTo>
                    <a:pt x="1533" y="3193"/>
                  </a:lnTo>
                  <a:lnTo>
                    <a:pt x="1543" y="3155"/>
                  </a:lnTo>
                  <a:lnTo>
                    <a:pt x="1551" y="3116"/>
                  </a:lnTo>
                  <a:lnTo>
                    <a:pt x="1559" y="3077"/>
                  </a:lnTo>
                  <a:lnTo>
                    <a:pt x="1565" y="3038"/>
                  </a:lnTo>
                  <a:lnTo>
                    <a:pt x="1571" y="2999"/>
                  </a:lnTo>
                  <a:lnTo>
                    <a:pt x="1576" y="2959"/>
                  </a:lnTo>
                  <a:lnTo>
                    <a:pt x="1579" y="2919"/>
                  </a:lnTo>
                  <a:lnTo>
                    <a:pt x="1581" y="2879"/>
                  </a:lnTo>
                  <a:lnTo>
                    <a:pt x="1583" y="2837"/>
                  </a:lnTo>
                  <a:lnTo>
                    <a:pt x="1584" y="2797"/>
                  </a:lnTo>
                  <a:lnTo>
                    <a:pt x="1583" y="2756"/>
                  </a:lnTo>
                  <a:lnTo>
                    <a:pt x="1581" y="2714"/>
                  </a:lnTo>
                  <a:lnTo>
                    <a:pt x="1579" y="2674"/>
                  </a:lnTo>
                  <a:lnTo>
                    <a:pt x="1576" y="2634"/>
                  </a:lnTo>
                  <a:lnTo>
                    <a:pt x="1571" y="2594"/>
                  </a:lnTo>
                  <a:lnTo>
                    <a:pt x="1565" y="2555"/>
                  </a:lnTo>
                  <a:lnTo>
                    <a:pt x="1559" y="2516"/>
                  </a:lnTo>
                  <a:lnTo>
                    <a:pt x="1551" y="2477"/>
                  </a:lnTo>
                  <a:lnTo>
                    <a:pt x="1543" y="2438"/>
                  </a:lnTo>
                  <a:lnTo>
                    <a:pt x="1533" y="2400"/>
                  </a:lnTo>
                  <a:lnTo>
                    <a:pt x="1524" y="2362"/>
                  </a:lnTo>
                  <a:lnTo>
                    <a:pt x="1512" y="2325"/>
                  </a:lnTo>
                  <a:lnTo>
                    <a:pt x="1500" y="2288"/>
                  </a:lnTo>
                  <a:lnTo>
                    <a:pt x="1487" y="2251"/>
                  </a:lnTo>
                  <a:lnTo>
                    <a:pt x="1474" y="2216"/>
                  </a:lnTo>
                  <a:lnTo>
                    <a:pt x="1459" y="2179"/>
                  </a:lnTo>
                  <a:lnTo>
                    <a:pt x="1443" y="2145"/>
                  </a:lnTo>
                  <a:lnTo>
                    <a:pt x="1428" y="2110"/>
                  </a:lnTo>
                  <a:lnTo>
                    <a:pt x="1410" y="2075"/>
                  </a:lnTo>
                  <a:lnTo>
                    <a:pt x="1393" y="2041"/>
                  </a:lnTo>
                  <a:lnTo>
                    <a:pt x="1374" y="2008"/>
                  </a:lnTo>
                  <a:lnTo>
                    <a:pt x="1355" y="1975"/>
                  </a:lnTo>
                  <a:lnTo>
                    <a:pt x="1335" y="1943"/>
                  </a:lnTo>
                  <a:lnTo>
                    <a:pt x="1314" y="1911"/>
                  </a:lnTo>
                  <a:lnTo>
                    <a:pt x="1291" y="1880"/>
                  </a:lnTo>
                  <a:lnTo>
                    <a:pt x="1269" y="1848"/>
                  </a:lnTo>
                  <a:lnTo>
                    <a:pt x="1246" y="1819"/>
                  </a:lnTo>
                  <a:lnTo>
                    <a:pt x="1223" y="1789"/>
                  </a:lnTo>
                  <a:lnTo>
                    <a:pt x="1198" y="1760"/>
                  </a:lnTo>
                  <a:lnTo>
                    <a:pt x="1172" y="1732"/>
                  </a:lnTo>
                  <a:lnTo>
                    <a:pt x="1146" y="1703"/>
                  </a:lnTo>
                  <a:lnTo>
                    <a:pt x="1120" y="1676"/>
                  </a:lnTo>
                  <a:lnTo>
                    <a:pt x="1093" y="1650"/>
                  </a:lnTo>
                  <a:lnTo>
                    <a:pt x="1065" y="1624"/>
                  </a:lnTo>
                  <a:lnTo>
                    <a:pt x="1036" y="1598"/>
                  </a:lnTo>
                  <a:lnTo>
                    <a:pt x="1007" y="1573"/>
                  </a:lnTo>
                  <a:lnTo>
                    <a:pt x="977" y="1550"/>
                  </a:lnTo>
                  <a:lnTo>
                    <a:pt x="947" y="1526"/>
                  </a:lnTo>
                  <a:lnTo>
                    <a:pt x="916" y="1504"/>
                  </a:lnTo>
                  <a:lnTo>
                    <a:pt x="885" y="1482"/>
                  </a:lnTo>
                  <a:lnTo>
                    <a:pt x="853" y="1461"/>
                  </a:lnTo>
                  <a:lnTo>
                    <a:pt x="820" y="1441"/>
                  </a:lnTo>
                  <a:lnTo>
                    <a:pt x="788" y="1422"/>
                  </a:lnTo>
                  <a:lnTo>
                    <a:pt x="754" y="1403"/>
                  </a:lnTo>
                  <a:lnTo>
                    <a:pt x="721" y="1385"/>
                  </a:lnTo>
                  <a:lnTo>
                    <a:pt x="687" y="1368"/>
                  </a:lnTo>
                  <a:lnTo>
                    <a:pt x="651" y="1352"/>
                  </a:lnTo>
                  <a:lnTo>
                    <a:pt x="616" y="1337"/>
                  </a:lnTo>
                  <a:lnTo>
                    <a:pt x="581" y="1322"/>
                  </a:lnTo>
                  <a:lnTo>
                    <a:pt x="545" y="1309"/>
                  </a:lnTo>
                  <a:lnTo>
                    <a:pt x="509" y="1296"/>
                  </a:lnTo>
                  <a:lnTo>
                    <a:pt x="471" y="1284"/>
                  </a:lnTo>
                  <a:lnTo>
                    <a:pt x="434" y="1272"/>
                  </a:lnTo>
                  <a:lnTo>
                    <a:pt x="397" y="1263"/>
                  </a:lnTo>
                  <a:lnTo>
                    <a:pt x="358" y="1253"/>
                  </a:lnTo>
                  <a:lnTo>
                    <a:pt x="320" y="1245"/>
                  </a:lnTo>
                  <a:lnTo>
                    <a:pt x="281" y="1237"/>
                  </a:lnTo>
                  <a:lnTo>
                    <a:pt x="242" y="1231"/>
                  </a:lnTo>
                  <a:lnTo>
                    <a:pt x="202" y="1225"/>
                  </a:lnTo>
                  <a:lnTo>
                    <a:pt x="163" y="1220"/>
                  </a:lnTo>
                  <a:lnTo>
                    <a:pt x="123" y="1217"/>
                  </a:lnTo>
                  <a:lnTo>
                    <a:pt x="81" y="1214"/>
                  </a:lnTo>
                  <a:lnTo>
                    <a:pt x="41" y="1213"/>
                  </a:lnTo>
                  <a:lnTo>
                    <a:pt x="0" y="1212"/>
                  </a:lnTo>
                  <a:lnTo>
                    <a:pt x="0" y="0"/>
                  </a:lnTo>
                  <a:lnTo>
                    <a:pt x="144" y="3"/>
                  </a:lnTo>
                  <a:lnTo>
                    <a:pt x="286" y="14"/>
                  </a:lnTo>
                  <a:lnTo>
                    <a:pt x="426" y="32"/>
                  </a:lnTo>
                  <a:lnTo>
                    <a:pt x="563" y="57"/>
                  </a:lnTo>
                  <a:lnTo>
                    <a:pt x="699" y="87"/>
                  </a:lnTo>
                  <a:lnTo>
                    <a:pt x="831" y="125"/>
                  </a:lnTo>
                  <a:lnTo>
                    <a:pt x="961" y="169"/>
                  </a:lnTo>
                  <a:lnTo>
                    <a:pt x="1088" y="220"/>
                  </a:lnTo>
                  <a:lnTo>
                    <a:pt x="1212" y="275"/>
                  </a:lnTo>
                  <a:lnTo>
                    <a:pt x="1332" y="338"/>
                  </a:lnTo>
                  <a:lnTo>
                    <a:pt x="1449" y="405"/>
                  </a:lnTo>
                  <a:lnTo>
                    <a:pt x="1563" y="477"/>
                  </a:lnTo>
                  <a:lnTo>
                    <a:pt x="1672" y="555"/>
                  </a:lnTo>
                  <a:lnTo>
                    <a:pt x="1777" y="638"/>
                  </a:lnTo>
                  <a:lnTo>
                    <a:pt x="1879" y="726"/>
                  </a:lnTo>
                  <a:lnTo>
                    <a:pt x="1977" y="818"/>
                  </a:lnTo>
                  <a:lnTo>
                    <a:pt x="2069" y="915"/>
                  </a:lnTo>
                  <a:lnTo>
                    <a:pt x="2156" y="1017"/>
                  </a:lnTo>
                  <a:lnTo>
                    <a:pt x="2240" y="1123"/>
                  </a:lnTo>
                  <a:lnTo>
                    <a:pt x="2318" y="1233"/>
                  </a:lnTo>
                  <a:lnTo>
                    <a:pt x="2390" y="1346"/>
                  </a:lnTo>
                  <a:lnTo>
                    <a:pt x="2457" y="1463"/>
                  </a:lnTo>
                  <a:lnTo>
                    <a:pt x="2520" y="1584"/>
                  </a:lnTo>
                  <a:lnTo>
                    <a:pt x="2575" y="1708"/>
                  </a:lnTo>
                  <a:lnTo>
                    <a:pt x="2625" y="1834"/>
                  </a:lnTo>
                  <a:lnTo>
                    <a:pt x="2670" y="1964"/>
                  </a:lnTo>
                  <a:lnTo>
                    <a:pt x="2707" y="2098"/>
                  </a:lnTo>
                  <a:lnTo>
                    <a:pt x="2738" y="2232"/>
                  </a:lnTo>
                  <a:lnTo>
                    <a:pt x="2763" y="2371"/>
                  </a:lnTo>
                  <a:lnTo>
                    <a:pt x="2781" y="2510"/>
                  </a:lnTo>
                  <a:lnTo>
                    <a:pt x="2791" y="2653"/>
                  </a:lnTo>
                  <a:lnTo>
                    <a:pt x="2795" y="2797"/>
                  </a:lnTo>
                  <a:lnTo>
                    <a:pt x="2791" y="2940"/>
                  </a:lnTo>
                  <a:lnTo>
                    <a:pt x="2781" y="3083"/>
                  </a:lnTo>
                  <a:lnTo>
                    <a:pt x="2763" y="3222"/>
                  </a:lnTo>
                  <a:lnTo>
                    <a:pt x="2738" y="3360"/>
                  </a:lnTo>
                  <a:lnTo>
                    <a:pt x="2707" y="3495"/>
                  </a:lnTo>
                  <a:lnTo>
                    <a:pt x="2670" y="3629"/>
                  </a:lnTo>
                  <a:lnTo>
                    <a:pt x="2625" y="3759"/>
                  </a:lnTo>
                  <a:lnTo>
                    <a:pt x="2575" y="3885"/>
                  </a:lnTo>
                  <a:lnTo>
                    <a:pt x="2520" y="4009"/>
                  </a:lnTo>
                  <a:lnTo>
                    <a:pt x="2457" y="4129"/>
                  </a:lnTo>
                  <a:lnTo>
                    <a:pt x="2390" y="4246"/>
                  </a:lnTo>
                  <a:lnTo>
                    <a:pt x="2318" y="4360"/>
                  </a:lnTo>
                  <a:lnTo>
                    <a:pt x="2240" y="4470"/>
                  </a:lnTo>
                  <a:lnTo>
                    <a:pt x="2156" y="4576"/>
                  </a:lnTo>
                  <a:lnTo>
                    <a:pt x="2069" y="4678"/>
                  </a:lnTo>
                  <a:lnTo>
                    <a:pt x="1977" y="4774"/>
                  </a:lnTo>
                  <a:lnTo>
                    <a:pt x="1879" y="4867"/>
                  </a:lnTo>
                  <a:lnTo>
                    <a:pt x="1777" y="4955"/>
                  </a:lnTo>
                  <a:lnTo>
                    <a:pt x="1672" y="5038"/>
                  </a:lnTo>
                  <a:lnTo>
                    <a:pt x="1563" y="5116"/>
                  </a:lnTo>
                  <a:lnTo>
                    <a:pt x="1449" y="5188"/>
                  </a:lnTo>
                  <a:lnTo>
                    <a:pt x="1332" y="5255"/>
                  </a:lnTo>
                  <a:lnTo>
                    <a:pt x="1212" y="5318"/>
                  </a:lnTo>
                  <a:lnTo>
                    <a:pt x="1088" y="5373"/>
                  </a:lnTo>
                  <a:lnTo>
                    <a:pt x="961" y="5424"/>
                  </a:lnTo>
                  <a:lnTo>
                    <a:pt x="831" y="5468"/>
                  </a:lnTo>
                  <a:lnTo>
                    <a:pt x="699" y="5506"/>
                  </a:lnTo>
                  <a:lnTo>
                    <a:pt x="563" y="5536"/>
                  </a:lnTo>
                  <a:lnTo>
                    <a:pt x="426" y="5561"/>
                  </a:lnTo>
                  <a:lnTo>
                    <a:pt x="286" y="5579"/>
                  </a:lnTo>
                  <a:lnTo>
                    <a:pt x="144" y="5590"/>
                  </a:lnTo>
                  <a:lnTo>
                    <a:pt x="0" y="5593"/>
                  </a:lnTo>
                  <a:lnTo>
                    <a:pt x="0" y="4381"/>
                  </a:lnTo>
                  <a:close/>
                </a:path>
              </a:pathLst>
            </a:custGeom>
            <a:solidFill>
              <a:srgbClr val="40BCEE"/>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 name="Freeform 32"/>
            <p:cNvSpPr>
              <a:spLocks/>
            </p:cNvSpPr>
            <p:nvPr userDrawn="1"/>
          </p:nvSpPr>
          <p:spPr bwMode="auto">
            <a:xfrm>
              <a:off x="1513391" y="-209550"/>
              <a:ext cx="739775" cy="1479550"/>
            </a:xfrm>
            <a:custGeom>
              <a:avLst/>
              <a:gdLst/>
              <a:ahLst/>
              <a:cxnLst>
                <a:cxn ang="0">
                  <a:pos x="123" y="4377"/>
                </a:cxn>
                <a:cxn ang="0">
                  <a:pos x="281" y="4356"/>
                </a:cxn>
                <a:cxn ang="0">
                  <a:pos x="434" y="4321"/>
                </a:cxn>
                <a:cxn ang="0">
                  <a:pos x="581" y="4271"/>
                </a:cxn>
                <a:cxn ang="0">
                  <a:pos x="721" y="4209"/>
                </a:cxn>
                <a:cxn ang="0">
                  <a:pos x="853" y="4132"/>
                </a:cxn>
                <a:cxn ang="0">
                  <a:pos x="977" y="4043"/>
                </a:cxn>
                <a:cxn ang="0">
                  <a:pos x="1093" y="3944"/>
                </a:cxn>
                <a:cxn ang="0">
                  <a:pos x="1198" y="3833"/>
                </a:cxn>
                <a:cxn ang="0">
                  <a:pos x="1291" y="3714"/>
                </a:cxn>
                <a:cxn ang="0">
                  <a:pos x="1374" y="3585"/>
                </a:cxn>
                <a:cxn ang="0">
                  <a:pos x="1443" y="3449"/>
                </a:cxn>
                <a:cxn ang="0">
                  <a:pos x="1500" y="3305"/>
                </a:cxn>
                <a:cxn ang="0">
                  <a:pos x="1543" y="3155"/>
                </a:cxn>
                <a:cxn ang="0">
                  <a:pos x="1571" y="2999"/>
                </a:cxn>
                <a:cxn ang="0">
                  <a:pos x="1583" y="2837"/>
                </a:cxn>
                <a:cxn ang="0">
                  <a:pos x="1579" y="2674"/>
                </a:cxn>
                <a:cxn ang="0">
                  <a:pos x="1559" y="2516"/>
                </a:cxn>
                <a:cxn ang="0">
                  <a:pos x="1524" y="2363"/>
                </a:cxn>
                <a:cxn ang="0">
                  <a:pos x="1474" y="2216"/>
                </a:cxn>
                <a:cxn ang="0">
                  <a:pos x="1410" y="2075"/>
                </a:cxn>
                <a:cxn ang="0">
                  <a:pos x="1335" y="1943"/>
                </a:cxn>
                <a:cxn ang="0">
                  <a:pos x="1246" y="1819"/>
                </a:cxn>
                <a:cxn ang="0">
                  <a:pos x="1146" y="1703"/>
                </a:cxn>
                <a:cxn ang="0">
                  <a:pos x="1036" y="1598"/>
                </a:cxn>
                <a:cxn ang="0">
                  <a:pos x="916" y="1505"/>
                </a:cxn>
                <a:cxn ang="0">
                  <a:pos x="788" y="1422"/>
                </a:cxn>
                <a:cxn ang="0">
                  <a:pos x="651" y="1353"/>
                </a:cxn>
                <a:cxn ang="0">
                  <a:pos x="509" y="1296"/>
                </a:cxn>
                <a:cxn ang="0">
                  <a:pos x="359" y="1253"/>
                </a:cxn>
                <a:cxn ang="0">
                  <a:pos x="202" y="1225"/>
                </a:cxn>
                <a:cxn ang="0">
                  <a:pos x="41" y="1213"/>
                </a:cxn>
                <a:cxn ang="0">
                  <a:pos x="286" y="14"/>
                </a:cxn>
                <a:cxn ang="0">
                  <a:pos x="831" y="126"/>
                </a:cxn>
                <a:cxn ang="0">
                  <a:pos x="1332" y="338"/>
                </a:cxn>
                <a:cxn ang="0">
                  <a:pos x="1777" y="639"/>
                </a:cxn>
                <a:cxn ang="0">
                  <a:pos x="2156" y="1018"/>
                </a:cxn>
                <a:cxn ang="0">
                  <a:pos x="2457" y="1464"/>
                </a:cxn>
                <a:cxn ang="0">
                  <a:pos x="2670" y="1966"/>
                </a:cxn>
                <a:cxn ang="0">
                  <a:pos x="2781" y="2511"/>
                </a:cxn>
                <a:cxn ang="0">
                  <a:pos x="2781" y="3083"/>
                </a:cxn>
                <a:cxn ang="0">
                  <a:pos x="2670" y="3629"/>
                </a:cxn>
                <a:cxn ang="0">
                  <a:pos x="2457" y="4130"/>
                </a:cxn>
                <a:cxn ang="0">
                  <a:pos x="2156" y="4576"/>
                </a:cxn>
                <a:cxn ang="0">
                  <a:pos x="1777" y="4955"/>
                </a:cxn>
                <a:cxn ang="0">
                  <a:pos x="1332" y="5257"/>
                </a:cxn>
                <a:cxn ang="0">
                  <a:pos x="831" y="5468"/>
                </a:cxn>
                <a:cxn ang="0">
                  <a:pos x="286" y="5579"/>
                </a:cxn>
              </a:cxnLst>
              <a:rect l="0" t="0" r="r" b="b"/>
              <a:pathLst>
                <a:path w="2795" h="5594">
                  <a:moveTo>
                    <a:pt x="0" y="4381"/>
                  </a:moveTo>
                  <a:lnTo>
                    <a:pt x="41" y="4381"/>
                  </a:lnTo>
                  <a:lnTo>
                    <a:pt x="81" y="4379"/>
                  </a:lnTo>
                  <a:lnTo>
                    <a:pt x="123" y="4377"/>
                  </a:lnTo>
                  <a:lnTo>
                    <a:pt x="163" y="4373"/>
                  </a:lnTo>
                  <a:lnTo>
                    <a:pt x="202" y="4368"/>
                  </a:lnTo>
                  <a:lnTo>
                    <a:pt x="242" y="4364"/>
                  </a:lnTo>
                  <a:lnTo>
                    <a:pt x="281" y="4356"/>
                  </a:lnTo>
                  <a:lnTo>
                    <a:pt x="320" y="4349"/>
                  </a:lnTo>
                  <a:lnTo>
                    <a:pt x="358" y="4341"/>
                  </a:lnTo>
                  <a:lnTo>
                    <a:pt x="397" y="4332"/>
                  </a:lnTo>
                  <a:lnTo>
                    <a:pt x="434" y="4321"/>
                  </a:lnTo>
                  <a:lnTo>
                    <a:pt x="471" y="4310"/>
                  </a:lnTo>
                  <a:lnTo>
                    <a:pt x="509" y="4299"/>
                  </a:lnTo>
                  <a:lnTo>
                    <a:pt x="545" y="4286"/>
                  </a:lnTo>
                  <a:lnTo>
                    <a:pt x="581" y="4271"/>
                  </a:lnTo>
                  <a:lnTo>
                    <a:pt x="616" y="4257"/>
                  </a:lnTo>
                  <a:lnTo>
                    <a:pt x="651" y="4242"/>
                  </a:lnTo>
                  <a:lnTo>
                    <a:pt x="687" y="4225"/>
                  </a:lnTo>
                  <a:lnTo>
                    <a:pt x="721" y="4209"/>
                  </a:lnTo>
                  <a:lnTo>
                    <a:pt x="754" y="4190"/>
                  </a:lnTo>
                  <a:lnTo>
                    <a:pt x="788" y="4172"/>
                  </a:lnTo>
                  <a:lnTo>
                    <a:pt x="820" y="4152"/>
                  </a:lnTo>
                  <a:lnTo>
                    <a:pt x="853" y="4132"/>
                  </a:lnTo>
                  <a:lnTo>
                    <a:pt x="885" y="4111"/>
                  </a:lnTo>
                  <a:lnTo>
                    <a:pt x="916" y="4089"/>
                  </a:lnTo>
                  <a:lnTo>
                    <a:pt x="947" y="4067"/>
                  </a:lnTo>
                  <a:lnTo>
                    <a:pt x="977" y="4043"/>
                  </a:lnTo>
                  <a:lnTo>
                    <a:pt x="1007" y="4020"/>
                  </a:lnTo>
                  <a:lnTo>
                    <a:pt x="1036" y="3995"/>
                  </a:lnTo>
                  <a:lnTo>
                    <a:pt x="1065" y="3970"/>
                  </a:lnTo>
                  <a:lnTo>
                    <a:pt x="1093" y="3944"/>
                  </a:lnTo>
                  <a:lnTo>
                    <a:pt x="1120" y="3917"/>
                  </a:lnTo>
                  <a:lnTo>
                    <a:pt x="1146" y="3890"/>
                  </a:lnTo>
                  <a:lnTo>
                    <a:pt x="1172" y="3862"/>
                  </a:lnTo>
                  <a:lnTo>
                    <a:pt x="1198" y="3833"/>
                  </a:lnTo>
                  <a:lnTo>
                    <a:pt x="1223" y="3804"/>
                  </a:lnTo>
                  <a:lnTo>
                    <a:pt x="1246" y="3774"/>
                  </a:lnTo>
                  <a:lnTo>
                    <a:pt x="1269" y="3745"/>
                  </a:lnTo>
                  <a:lnTo>
                    <a:pt x="1291" y="3714"/>
                  </a:lnTo>
                  <a:lnTo>
                    <a:pt x="1314" y="3682"/>
                  </a:lnTo>
                  <a:lnTo>
                    <a:pt x="1335" y="3650"/>
                  </a:lnTo>
                  <a:lnTo>
                    <a:pt x="1355" y="3618"/>
                  </a:lnTo>
                  <a:lnTo>
                    <a:pt x="1374" y="3585"/>
                  </a:lnTo>
                  <a:lnTo>
                    <a:pt x="1393" y="3552"/>
                  </a:lnTo>
                  <a:lnTo>
                    <a:pt x="1410" y="3518"/>
                  </a:lnTo>
                  <a:lnTo>
                    <a:pt x="1428" y="3484"/>
                  </a:lnTo>
                  <a:lnTo>
                    <a:pt x="1443" y="3449"/>
                  </a:lnTo>
                  <a:lnTo>
                    <a:pt x="1459" y="3414"/>
                  </a:lnTo>
                  <a:lnTo>
                    <a:pt x="1474" y="3378"/>
                  </a:lnTo>
                  <a:lnTo>
                    <a:pt x="1487" y="3342"/>
                  </a:lnTo>
                  <a:lnTo>
                    <a:pt x="1500" y="3305"/>
                  </a:lnTo>
                  <a:lnTo>
                    <a:pt x="1512" y="3269"/>
                  </a:lnTo>
                  <a:lnTo>
                    <a:pt x="1524" y="3231"/>
                  </a:lnTo>
                  <a:lnTo>
                    <a:pt x="1533" y="3193"/>
                  </a:lnTo>
                  <a:lnTo>
                    <a:pt x="1543" y="3155"/>
                  </a:lnTo>
                  <a:lnTo>
                    <a:pt x="1551" y="3116"/>
                  </a:lnTo>
                  <a:lnTo>
                    <a:pt x="1559" y="3078"/>
                  </a:lnTo>
                  <a:lnTo>
                    <a:pt x="1565" y="3038"/>
                  </a:lnTo>
                  <a:lnTo>
                    <a:pt x="1571" y="2999"/>
                  </a:lnTo>
                  <a:lnTo>
                    <a:pt x="1576" y="2959"/>
                  </a:lnTo>
                  <a:lnTo>
                    <a:pt x="1579" y="2919"/>
                  </a:lnTo>
                  <a:lnTo>
                    <a:pt x="1581" y="2879"/>
                  </a:lnTo>
                  <a:lnTo>
                    <a:pt x="1583" y="2837"/>
                  </a:lnTo>
                  <a:lnTo>
                    <a:pt x="1584" y="2797"/>
                  </a:lnTo>
                  <a:lnTo>
                    <a:pt x="1583" y="2756"/>
                  </a:lnTo>
                  <a:lnTo>
                    <a:pt x="1581" y="2715"/>
                  </a:lnTo>
                  <a:lnTo>
                    <a:pt x="1579" y="2674"/>
                  </a:lnTo>
                  <a:lnTo>
                    <a:pt x="1576" y="2634"/>
                  </a:lnTo>
                  <a:lnTo>
                    <a:pt x="1571" y="2594"/>
                  </a:lnTo>
                  <a:lnTo>
                    <a:pt x="1565" y="2555"/>
                  </a:lnTo>
                  <a:lnTo>
                    <a:pt x="1559" y="2516"/>
                  </a:lnTo>
                  <a:lnTo>
                    <a:pt x="1551" y="2477"/>
                  </a:lnTo>
                  <a:lnTo>
                    <a:pt x="1543" y="2438"/>
                  </a:lnTo>
                  <a:lnTo>
                    <a:pt x="1533" y="2400"/>
                  </a:lnTo>
                  <a:lnTo>
                    <a:pt x="1524" y="2363"/>
                  </a:lnTo>
                  <a:lnTo>
                    <a:pt x="1512" y="2326"/>
                  </a:lnTo>
                  <a:lnTo>
                    <a:pt x="1500" y="2288"/>
                  </a:lnTo>
                  <a:lnTo>
                    <a:pt x="1487" y="2251"/>
                  </a:lnTo>
                  <a:lnTo>
                    <a:pt x="1474" y="2216"/>
                  </a:lnTo>
                  <a:lnTo>
                    <a:pt x="1459" y="2181"/>
                  </a:lnTo>
                  <a:lnTo>
                    <a:pt x="1443" y="2145"/>
                  </a:lnTo>
                  <a:lnTo>
                    <a:pt x="1428" y="2110"/>
                  </a:lnTo>
                  <a:lnTo>
                    <a:pt x="1410" y="2075"/>
                  </a:lnTo>
                  <a:lnTo>
                    <a:pt x="1393" y="2042"/>
                  </a:lnTo>
                  <a:lnTo>
                    <a:pt x="1374" y="2008"/>
                  </a:lnTo>
                  <a:lnTo>
                    <a:pt x="1355" y="1976"/>
                  </a:lnTo>
                  <a:lnTo>
                    <a:pt x="1335" y="1943"/>
                  </a:lnTo>
                  <a:lnTo>
                    <a:pt x="1314" y="1911"/>
                  </a:lnTo>
                  <a:lnTo>
                    <a:pt x="1291" y="1881"/>
                  </a:lnTo>
                  <a:lnTo>
                    <a:pt x="1269" y="1850"/>
                  </a:lnTo>
                  <a:lnTo>
                    <a:pt x="1246" y="1819"/>
                  </a:lnTo>
                  <a:lnTo>
                    <a:pt x="1223" y="1790"/>
                  </a:lnTo>
                  <a:lnTo>
                    <a:pt x="1198" y="1760"/>
                  </a:lnTo>
                  <a:lnTo>
                    <a:pt x="1172" y="1732"/>
                  </a:lnTo>
                  <a:lnTo>
                    <a:pt x="1146" y="1703"/>
                  </a:lnTo>
                  <a:lnTo>
                    <a:pt x="1120" y="1676"/>
                  </a:lnTo>
                  <a:lnTo>
                    <a:pt x="1093" y="1650"/>
                  </a:lnTo>
                  <a:lnTo>
                    <a:pt x="1065" y="1624"/>
                  </a:lnTo>
                  <a:lnTo>
                    <a:pt x="1036" y="1598"/>
                  </a:lnTo>
                  <a:lnTo>
                    <a:pt x="1007" y="1575"/>
                  </a:lnTo>
                  <a:lnTo>
                    <a:pt x="977" y="1550"/>
                  </a:lnTo>
                  <a:lnTo>
                    <a:pt x="947" y="1527"/>
                  </a:lnTo>
                  <a:lnTo>
                    <a:pt x="916" y="1505"/>
                  </a:lnTo>
                  <a:lnTo>
                    <a:pt x="885" y="1482"/>
                  </a:lnTo>
                  <a:lnTo>
                    <a:pt x="853" y="1462"/>
                  </a:lnTo>
                  <a:lnTo>
                    <a:pt x="820" y="1441"/>
                  </a:lnTo>
                  <a:lnTo>
                    <a:pt x="788" y="1422"/>
                  </a:lnTo>
                  <a:lnTo>
                    <a:pt x="754" y="1403"/>
                  </a:lnTo>
                  <a:lnTo>
                    <a:pt x="721" y="1386"/>
                  </a:lnTo>
                  <a:lnTo>
                    <a:pt x="687" y="1369"/>
                  </a:lnTo>
                  <a:lnTo>
                    <a:pt x="651" y="1353"/>
                  </a:lnTo>
                  <a:lnTo>
                    <a:pt x="616" y="1337"/>
                  </a:lnTo>
                  <a:lnTo>
                    <a:pt x="581" y="1322"/>
                  </a:lnTo>
                  <a:lnTo>
                    <a:pt x="545" y="1309"/>
                  </a:lnTo>
                  <a:lnTo>
                    <a:pt x="509" y="1296"/>
                  </a:lnTo>
                  <a:lnTo>
                    <a:pt x="471" y="1284"/>
                  </a:lnTo>
                  <a:lnTo>
                    <a:pt x="434" y="1272"/>
                  </a:lnTo>
                  <a:lnTo>
                    <a:pt x="397" y="1263"/>
                  </a:lnTo>
                  <a:lnTo>
                    <a:pt x="359" y="1253"/>
                  </a:lnTo>
                  <a:lnTo>
                    <a:pt x="320" y="1245"/>
                  </a:lnTo>
                  <a:lnTo>
                    <a:pt x="281" y="1238"/>
                  </a:lnTo>
                  <a:lnTo>
                    <a:pt x="242" y="1231"/>
                  </a:lnTo>
                  <a:lnTo>
                    <a:pt x="202" y="1225"/>
                  </a:lnTo>
                  <a:lnTo>
                    <a:pt x="163" y="1221"/>
                  </a:lnTo>
                  <a:lnTo>
                    <a:pt x="123" y="1218"/>
                  </a:lnTo>
                  <a:lnTo>
                    <a:pt x="81" y="1214"/>
                  </a:lnTo>
                  <a:lnTo>
                    <a:pt x="41" y="1213"/>
                  </a:lnTo>
                  <a:lnTo>
                    <a:pt x="0" y="1213"/>
                  </a:lnTo>
                  <a:lnTo>
                    <a:pt x="0" y="0"/>
                  </a:lnTo>
                  <a:lnTo>
                    <a:pt x="144" y="4"/>
                  </a:lnTo>
                  <a:lnTo>
                    <a:pt x="286" y="14"/>
                  </a:lnTo>
                  <a:lnTo>
                    <a:pt x="426" y="32"/>
                  </a:lnTo>
                  <a:lnTo>
                    <a:pt x="563" y="57"/>
                  </a:lnTo>
                  <a:lnTo>
                    <a:pt x="699" y="89"/>
                  </a:lnTo>
                  <a:lnTo>
                    <a:pt x="831" y="126"/>
                  </a:lnTo>
                  <a:lnTo>
                    <a:pt x="961" y="170"/>
                  </a:lnTo>
                  <a:lnTo>
                    <a:pt x="1088" y="220"/>
                  </a:lnTo>
                  <a:lnTo>
                    <a:pt x="1212" y="276"/>
                  </a:lnTo>
                  <a:lnTo>
                    <a:pt x="1332" y="338"/>
                  </a:lnTo>
                  <a:lnTo>
                    <a:pt x="1449" y="405"/>
                  </a:lnTo>
                  <a:lnTo>
                    <a:pt x="1563" y="477"/>
                  </a:lnTo>
                  <a:lnTo>
                    <a:pt x="1672" y="555"/>
                  </a:lnTo>
                  <a:lnTo>
                    <a:pt x="1777" y="639"/>
                  </a:lnTo>
                  <a:lnTo>
                    <a:pt x="1879" y="726"/>
                  </a:lnTo>
                  <a:lnTo>
                    <a:pt x="1977" y="819"/>
                  </a:lnTo>
                  <a:lnTo>
                    <a:pt x="2069" y="917"/>
                  </a:lnTo>
                  <a:lnTo>
                    <a:pt x="2156" y="1018"/>
                  </a:lnTo>
                  <a:lnTo>
                    <a:pt x="2240" y="1123"/>
                  </a:lnTo>
                  <a:lnTo>
                    <a:pt x="2318" y="1233"/>
                  </a:lnTo>
                  <a:lnTo>
                    <a:pt x="2390" y="1347"/>
                  </a:lnTo>
                  <a:lnTo>
                    <a:pt x="2457" y="1464"/>
                  </a:lnTo>
                  <a:lnTo>
                    <a:pt x="2520" y="1584"/>
                  </a:lnTo>
                  <a:lnTo>
                    <a:pt x="2575" y="1708"/>
                  </a:lnTo>
                  <a:lnTo>
                    <a:pt x="2626" y="1836"/>
                  </a:lnTo>
                  <a:lnTo>
                    <a:pt x="2670" y="1966"/>
                  </a:lnTo>
                  <a:lnTo>
                    <a:pt x="2707" y="2098"/>
                  </a:lnTo>
                  <a:lnTo>
                    <a:pt x="2738" y="2233"/>
                  </a:lnTo>
                  <a:lnTo>
                    <a:pt x="2763" y="2371"/>
                  </a:lnTo>
                  <a:lnTo>
                    <a:pt x="2781" y="2511"/>
                  </a:lnTo>
                  <a:lnTo>
                    <a:pt x="2791" y="2653"/>
                  </a:lnTo>
                  <a:lnTo>
                    <a:pt x="2795" y="2797"/>
                  </a:lnTo>
                  <a:lnTo>
                    <a:pt x="2791" y="2941"/>
                  </a:lnTo>
                  <a:lnTo>
                    <a:pt x="2781" y="3083"/>
                  </a:lnTo>
                  <a:lnTo>
                    <a:pt x="2763" y="3222"/>
                  </a:lnTo>
                  <a:lnTo>
                    <a:pt x="2738" y="3361"/>
                  </a:lnTo>
                  <a:lnTo>
                    <a:pt x="2707" y="3497"/>
                  </a:lnTo>
                  <a:lnTo>
                    <a:pt x="2670" y="3629"/>
                  </a:lnTo>
                  <a:lnTo>
                    <a:pt x="2626" y="3759"/>
                  </a:lnTo>
                  <a:lnTo>
                    <a:pt x="2575" y="3885"/>
                  </a:lnTo>
                  <a:lnTo>
                    <a:pt x="2520" y="4009"/>
                  </a:lnTo>
                  <a:lnTo>
                    <a:pt x="2457" y="4130"/>
                  </a:lnTo>
                  <a:lnTo>
                    <a:pt x="2390" y="4248"/>
                  </a:lnTo>
                  <a:lnTo>
                    <a:pt x="2318" y="4361"/>
                  </a:lnTo>
                  <a:lnTo>
                    <a:pt x="2240" y="4470"/>
                  </a:lnTo>
                  <a:lnTo>
                    <a:pt x="2156" y="4576"/>
                  </a:lnTo>
                  <a:lnTo>
                    <a:pt x="2069" y="4678"/>
                  </a:lnTo>
                  <a:lnTo>
                    <a:pt x="1977" y="4775"/>
                  </a:lnTo>
                  <a:lnTo>
                    <a:pt x="1879" y="4867"/>
                  </a:lnTo>
                  <a:lnTo>
                    <a:pt x="1777" y="4955"/>
                  </a:lnTo>
                  <a:lnTo>
                    <a:pt x="1672" y="5038"/>
                  </a:lnTo>
                  <a:lnTo>
                    <a:pt x="1563" y="5116"/>
                  </a:lnTo>
                  <a:lnTo>
                    <a:pt x="1449" y="5189"/>
                  </a:lnTo>
                  <a:lnTo>
                    <a:pt x="1332" y="5257"/>
                  </a:lnTo>
                  <a:lnTo>
                    <a:pt x="1212" y="5318"/>
                  </a:lnTo>
                  <a:lnTo>
                    <a:pt x="1088" y="5374"/>
                  </a:lnTo>
                  <a:lnTo>
                    <a:pt x="961" y="5424"/>
                  </a:lnTo>
                  <a:lnTo>
                    <a:pt x="831" y="5468"/>
                  </a:lnTo>
                  <a:lnTo>
                    <a:pt x="699" y="5506"/>
                  </a:lnTo>
                  <a:lnTo>
                    <a:pt x="563" y="5537"/>
                  </a:lnTo>
                  <a:lnTo>
                    <a:pt x="426" y="5561"/>
                  </a:lnTo>
                  <a:lnTo>
                    <a:pt x="286" y="5579"/>
                  </a:lnTo>
                  <a:lnTo>
                    <a:pt x="144" y="5590"/>
                  </a:lnTo>
                  <a:lnTo>
                    <a:pt x="0" y="5594"/>
                  </a:lnTo>
                  <a:lnTo>
                    <a:pt x="0" y="4381"/>
                  </a:lnTo>
                  <a:close/>
                </a:path>
              </a:pathLst>
            </a:custGeom>
            <a:solidFill>
              <a:srgbClr val="40BCEE"/>
            </a:solidFill>
            <a:ln w="9525">
              <a:noFill/>
              <a:round/>
              <a:headEnd/>
              <a:tailEnd/>
            </a:ln>
          </p:spPr>
          <p:txBody>
            <a:bodyPr/>
            <a:lstStyle/>
            <a:p>
              <a:pPr fontAlgn="auto">
                <a:spcBef>
                  <a:spcPts val="0"/>
                </a:spcBef>
                <a:spcAft>
                  <a:spcPts val="0"/>
                </a:spcAft>
                <a:defRPr/>
              </a:pPr>
              <a:endParaRPr lang="da-DK">
                <a:latin typeface="+mn-lt"/>
                <a:cs typeface="+mn-cs"/>
              </a:endParaRPr>
            </a:p>
          </p:txBody>
        </p:sp>
      </p:grpSp>
      <p:grpSp>
        <p:nvGrpSpPr>
          <p:cNvPr id="9" name="Group 28"/>
          <p:cNvGrpSpPr>
            <a:grpSpLocks/>
          </p:cNvGrpSpPr>
          <p:nvPr userDrawn="1"/>
        </p:nvGrpSpPr>
        <p:grpSpPr bwMode="auto">
          <a:xfrm>
            <a:off x="908050" y="1027113"/>
            <a:ext cx="2414588" cy="966787"/>
            <a:chOff x="404813" y="384175"/>
            <a:chExt cx="1519237" cy="608013"/>
          </a:xfrm>
        </p:grpSpPr>
        <p:sp>
          <p:nvSpPr>
            <p:cNvPr id="10" name="AutoShape 4"/>
            <p:cNvSpPr>
              <a:spLocks noChangeAspect="1" noChangeArrowheads="1" noTextEdit="1"/>
            </p:cNvSpPr>
            <p:nvPr userDrawn="1"/>
          </p:nvSpPr>
          <p:spPr bwMode="auto">
            <a:xfrm>
              <a:off x="404813" y="384175"/>
              <a:ext cx="1519237" cy="608013"/>
            </a:xfrm>
            <a:prstGeom prst="rect">
              <a:avLst/>
            </a:prstGeom>
            <a:noFill/>
            <a:ln w="9525">
              <a:noFill/>
              <a:miter lim="800000"/>
              <a:headEnd/>
              <a:tailEnd/>
            </a:ln>
          </p:spPr>
          <p:txBody>
            <a:bodyPr/>
            <a:lstStyle/>
            <a:p>
              <a:pPr fontAlgn="auto">
                <a:spcBef>
                  <a:spcPts val="0"/>
                </a:spcBef>
                <a:spcAft>
                  <a:spcPts val="0"/>
                </a:spcAft>
                <a:defRPr/>
              </a:pPr>
              <a:endParaRPr lang="da-DK">
                <a:latin typeface="+mn-lt"/>
                <a:cs typeface="+mn-cs"/>
              </a:endParaRPr>
            </a:p>
          </p:txBody>
        </p:sp>
        <p:sp>
          <p:nvSpPr>
            <p:cNvPr id="11" name="Freeform 6"/>
            <p:cNvSpPr>
              <a:spLocks/>
            </p:cNvSpPr>
            <p:nvPr userDrawn="1"/>
          </p:nvSpPr>
          <p:spPr bwMode="auto">
            <a:xfrm>
              <a:off x="895244" y="387170"/>
              <a:ext cx="114866" cy="166730"/>
            </a:xfrm>
            <a:custGeom>
              <a:avLst/>
              <a:gdLst/>
              <a:ahLst/>
              <a:cxnLst>
                <a:cxn ang="0">
                  <a:pos x="0" y="1783"/>
                </a:cxn>
                <a:cxn ang="0">
                  <a:pos x="0" y="0"/>
                </a:cxn>
                <a:cxn ang="0">
                  <a:pos x="391" y="0"/>
                </a:cxn>
                <a:cxn ang="0">
                  <a:pos x="391" y="1426"/>
                </a:cxn>
                <a:cxn ang="0">
                  <a:pos x="1220" y="1426"/>
                </a:cxn>
                <a:cxn ang="0">
                  <a:pos x="1220" y="1783"/>
                </a:cxn>
                <a:cxn ang="0">
                  <a:pos x="0" y="1783"/>
                </a:cxn>
              </a:cxnLst>
              <a:rect l="0" t="0" r="r" b="b"/>
              <a:pathLst>
                <a:path w="1220" h="1783">
                  <a:moveTo>
                    <a:pt x="0" y="1783"/>
                  </a:moveTo>
                  <a:lnTo>
                    <a:pt x="0" y="0"/>
                  </a:lnTo>
                  <a:lnTo>
                    <a:pt x="391" y="0"/>
                  </a:lnTo>
                  <a:lnTo>
                    <a:pt x="391" y="1426"/>
                  </a:lnTo>
                  <a:lnTo>
                    <a:pt x="1220" y="1426"/>
                  </a:lnTo>
                  <a:lnTo>
                    <a:pt x="1220" y="1783"/>
                  </a:lnTo>
                  <a:lnTo>
                    <a:pt x="0" y="178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 name="Freeform 7"/>
            <p:cNvSpPr>
              <a:spLocks/>
            </p:cNvSpPr>
            <p:nvPr userDrawn="1"/>
          </p:nvSpPr>
          <p:spPr bwMode="auto">
            <a:xfrm>
              <a:off x="1022097" y="387170"/>
              <a:ext cx="126853" cy="166730"/>
            </a:xfrm>
            <a:custGeom>
              <a:avLst/>
              <a:gdLst/>
              <a:ahLst/>
              <a:cxnLst>
                <a:cxn ang="0">
                  <a:pos x="0" y="1783"/>
                </a:cxn>
                <a:cxn ang="0">
                  <a:pos x="0" y="0"/>
                </a:cxn>
                <a:cxn ang="0">
                  <a:pos x="1344" y="0"/>
                </a:cxn>
                <a:cxn ang="0">
                  <a:pos x="1344" y="348"/>
                </a:cxn>
                <a:cxn ang="0">
                  <a:pos x="390" y="348"/>
                </a:cxn>
                <a:cxn ang="0">
                  <a:pos x="390" y="710"/>
                </a:cxn>
                <a:cxn ang="0">
                  <a:pos x="1230" y="710"/>
                </a:cxn>
                <a:cxn ang="0">
                  <a:pos x="1230" y="1059"/>
                </a:cxn>
                <a:cxn ang="0">
                  <a:pos x="390" y="1059"/>
                </a:cxn>
                <a:cxn ang="0">
                  <a:pos x="390" y="1433"/>
                </a:cxn>
                <a:cxn ang="0">
                  <a:pos x="1357" y="1433"/>
                </a:cxn>
                <a:cxn ang="0">
                  <a:pos x="1357" y="1783"/>
                </a:cxn>
                <a:cxn ang="0">
                  <a:pos x="0" y="1783"/>
                </a:cxn>
              </a:cxnLst>
              <a:rect l="0" t="0" r="r" b="b"/>
              <a:pathLst>
                <a:path w="1357" h="1783">
                  <a:moveTo>
                    <a:pt x="0" y="1783"/>
                  </a:moveTo>
                  <a:lnTo>
                    <a:pt x="0" y="0"/>
                  </a:lnTo>
                  <a:lnTo>
                    <a:pt x="1344" y="0"/>
                  </a:lnTo>
                  <a:lnTo>
                    <a:pt x="1344" y="348"/>
                  </a:lnTo>
                  <a:lnTo>
                    <a:pt x="390" y="348"/>
                  </a:lnTo>
                  <a:lnTo>
                    <a:pt x="390" y="710"/>
                  </a:lnTo>
                  <a:lnTo>
                    <a:pt x="1230" y="710"/>
                  </a:lnTo>
                  <a:lnTo>
                    <a:pt x="1230" y="1059"/>
                  </a:lnTo>
                  <a:lnTo>
                    <a:pt x="390" y="1059"/>
                  </a:lnTo>
                  <a:lnTo>
                    <a:pt x="390" y="1433"/>
                  </a:lnTo>
                  <a:lnTo>
                    <a:pt x="1357" y="1433"/>
                  </a:lnTo>
                  <a:lnTo>
                    <a:pt x="1357" y="1783"/>
                  </a:lnTo>
                  <a:lnTo>
                    <a:pt x="0" y="178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3" name="Freeform 8"/>
            <p:cNvSpPr>
              <a:spLocks/>
            </p:cNvSpPr>
            <p:nvPr userDrawn="1"/>
          </p:nvSpPr>
          <p:spPr bwMode="auto">
            <a:xfrm>
              <a:off x="887253" y="590839"/>
              <a:ext cx="158815" cy="170723"/>
            </a:xfrm>
            <a:custGeom>
              <a:avLst/>
              <a:gdLst/>
              <a:ahLst/>
              <a:cxnLst>
                <a:cxn ang="0">
                  <a:pos x="785" y="1835"/>
                </a:cxn>
                <a:cxn ang="0">
                  <a:pos x="599" y="1792"/>
                </a:cxn>
                <a:cxn ang="0">
                  <a:pos x="435" y="1717"/>
                </a:cxn>
                <a:cxn ang="0">
                  <a:pos x="292" y="1614"/>
                </a:cxn>
                <a:cxn ang="0">
                  <a:pos x="175" y="1485"/>
                </a:cxn>
                <a:cxn ang="0">
                  <a:pos x="87" y="1335"/>
                </a:cxn>
                <a:cxn ang="0">
                  <a:pos x="28" y="1164"/>
                </a:cxn>
                <a:cxn ang="0">
                  <a:pos x="1" y="976"/>
                </a:cxn>
                <a:cxn ang="0">
                  <a:pos x="6" y="829"/>
                </a:cxn>
                <a:cxn ang="0">
                  <a:pos x="40" y="649"/>
                </a:cxn>
                <a:cxn ang="0">
                  <a:pos x="108" y="484"/>
                </a:cxn>
                <a:cxn ang="0">
                  <a:pos x="206" y="337"/>
                </a:cxn>
                <a:cxn ang="0">
                  <a:pos x="331" y="211"/>
                </a:cxn>
                <a:cxn ang="0">
                  <a:pos x="478" y="112"/>
                </a:cxn>
                <a:cxn ang="0">
                  <a:pos x="648" y="41"/>
                </a:cxn>
                <a:cxn ang="0">
                  <a:pos x="834" y="5"/>
                </a:cxn>
                <a:cxn ang="0">
                  <a:pos x="993" y="1"/>
                </a:cxn>
                <a:cxn ang="0">
                  <a:pos x="1102" y="9"/>
                </a:cxn>
                <a:cxn ang="0">
                  <a:pos x="1201" y="25"/>
                </a:cxn>
                <a:cxn ang="0">
                  <a:pos x="1292" y="49"/>
                </a:cxn>
                <a:cxn ang="0">
                  <a:pos x="1375" y="80"/>
                </a:cxn>
                <a:cxn ang="0">
                  <a:pos x="1453" y="118"/>
                </a:cxn>
                <a:cxn ang="0">
                  <a:pos x="1563" y="189"/>
                </a:cxn>
                <a:cxn ang="0">
                  <a:pos x="1361" y="522"/>
                </a:cxn>
                <a:cxn ang="0">
                  <a:pos x="1259" y="450"/>
                </a:cxn>
                <a:cxn ang="0">
                  <a:pos x="1151" y="399"/>
                </a:cxn>
                <a:cxn ang="0">
                  <a:pos x="1029" y="368"/>
                </a:cxn>
                <a:cxn ang="0">
                  <a:pos x="895" y="362"/>
                </a:cxn>
                <a:cxn ang="0">
                  <a:pos x="793" y="379"/>
                </a:cxn>
                <a:cxn ang="0">
                  <a:pos x="699" y="417"/>
                </a:cxn>
                <a:cxn ang="0">
                  <a:pos x="615" y="473"/>
                </a:cxn>
                <a:cxn ang="0">
                  <a:pos x="542" y="545"/>
                </a:cxn>
                <a:cxn ang="0">
                  <a:pos x="483" y="631"/>
                </a:cxn>
                <a:cxn ang="0">
                  <a:pos x="441" y="728"/>
                </a:cxn>
                <a:cxn ang="0">
                  <a:pos x="416" y="834"/>
                </a:cxn>
                <a:cxn ang="0">
                  <a:pos x="410" y="922"/>
                </a:cxn>
                <a:cxn ang="0">
                  <a:pos x="420" y="1040"/>
                </a:cxn>
                <a:cxn ang="0">
                  <a:pos x="450" y="1148"/>
                </a:cxn>
                <a:cxn ang="0">
                  <a:pos x="498" y="1245"/>
                </a:cxn>
                <a:cxn ang="0">
                  <a:pos x="562" y="1328"/>
                </a:cxn>
                <a:cxn ang="0">
                  <a:pos x="640" y="1395"/>
                </a:cxn>
                <a:cxn ang="0">
                  <a:pos x="732" y="1446"/>
                </a:cxn>
                <a:cxn ang="0">
                  <a:pos x="835" y="1477"/>
                </a:cxn>
                <a:cxn ang="0">
                  <a:pos x="949" y="1488"/>
                </a:cxn>
                <a:cxn ang="0">
                  <a:pos x="1053" y="1481"/>
                </a:cxn>
                <a:cxn ang="0">
                  <a:pos x="1150" y="1461"/>
                </a:cxn>
                <a:cxn ang="0">
                  <a:pos x="1239" y="1427"/>
                </a:cxn>
                <a:cxn ang="0">
                  <a:pos x="1318" y="1380"/>
                </a:cxn>
                <a:cxn ang="0">
                  <a:pos x="1697" y="788"/>
                </a:cxn>
                <a:cxn ang="0">
                  <a:pos x="1587" y="1646"/>
                </a:cxn>
                <a:cxn ang="0">
                  <a:pos x="1439" y="1731"/>
                </a:cxn>
                <a:cxn ang="0">
                  <a:pos x="1347" y="1771"/>
                </a:cxn>
                <a:cxn ang="0">
                  <a:pos x="1246" y="1804"/>
                </a:cxn>
                <a:cxn ang="0">
                  <a:pos x="1140" y="1827"/>
                </a:cxn>
                <a:cxn ang="0">
                  <a:pos x="1026" y="1842"/>
                </a:cxn>
              </a:cxnLst>
              <a:rect l="0" t="0" r="r" b="b"/>
              <a:pathLst>
                <a:path w="1697" h="1845">
                  <a:moveTo>
                    <a:pt x="937" y="1845"/>
                  </a:moveTo>
                  <a:lnTo>
                    <a:pt x="885" y="1844"/>
                  </a:lnTo>
                  <a:lnTo>
                    <a:pt x="834" y="1841"/>
                  </a:lnTo>
                  <a:lnTo>
                    <a:pt x="785" y="1835"/>
                  </a:lnTo>
                  <a:lnTo>
                    <a:pt x="738" y="1827"/>
                  </a:lnTo>
                  <a:lnTo>
                    <a:pt x="690" y="1817"/>
                  </a:lnTo>
                  <a:lnTo>
                    <a:pt x="644" y="1805"/>
                  </a:lnTo>
                  <a:lnTo>
                    <a:pt x="599" y="1792"/>
                  </a:lnTo>
                  <a:lnTo>
                    <a:pt x="557" y="1776"/>
                  </a:lnTo>
                  <a:lnTo>
                    <a:pt x="514" y="1758"/>
                  </a:lnTo>
                  <a:lnTo>
                    <a:pt x="473" y="1738"/>
                  </a:lnTo>
                  <a:lnTo>
                    <a:pt x="435" y="1717"/>
                  </a:lnTo>
                  <a:lnTo>
                    <a:pt x="397" y="1694"/>
                  </a:lnTo>
                  <a:lnTo>
                    <a:pt x="360" y="1669"/>
                  </a:lnTo>
                  <a:lnTo>
                    <a:pt x="326" y="1642"/>
                  </a:lnTo>
                  <a:lnTo>
                    <a:pt x="292" y="1614"/>
                  </a:lnTo>
                  <a:lnTo>
                    <a:pt x="261" y="1584"/>
                  </a:lnTo>
                  <a:lnTo>
                    <a:pt x="230" y="1553"/>
                  </a:lnTo>
                  <a:lnTo>
                    <a:pt x="202" y="1520"/>
                  </a:lnTo>
                  <a:lnTo>
                    <a:pt x="175" y="1485"/>
                  </a:lnTo>
                  <a:lnTo>
                    <a:pt x="151" y="1450"/>
                  </a:lnTo>
                  <a:lnTo>
                    <a:pt x="128" y="1412"/>
                  </a:lnTo>
                  <a:lnTo>
                    <a:pt x="106" y="1374"/>
                  </a:lnTo>
                  <a:lnTo>
                    <a:pt x="87" y="1335"/>
                  </a:lnTo>
                  <a:lnTo>
                    <a:pt x="69" y="1293"/>
                  </a:lnTo>
                  <a:lnTo>
                    <a:pt x="53" y="1251"/>
                  </a:lnTo>
                  <a:lnTo>
                    <a:pt x="39" y="1208"/>
                  </a:lnTo>
                  <a:lnTo>
                    <a:pt x="28" y="1164"/>
                  </a:lnTo>
                  <a:lnTo>
                    <a:pt x="18" y="1119"/>
                  </a:lnTo>
                  <a:lnTo>
                    <a:pt x="11" y="1072"/>
                  </a:lnTo>
                  <a:lnTo>
                    <a:pt x="4" y="1025"/>
                  </a:lnTo>
                  <a:lnTo>
                    <a:pt x="1" y="976"/>
                  </a:lnTo>
                  <a:lnTo>
                    <a:pt x="0" y="927"/>
                  </a:lnTo>
                  <a:lnTo>
                    <a:pt x="0" y="922"/>
                  </a:lnTo>
                  <a:lnTo>
                    <a:pt x="1" y="875"/>
                  </a:lnTo>
                  <a:lnTo>
                    <a:pt x="6" y="829"/>
                  </a:lnTo>
                  <a:lnTo>
                    <a:pt x="11" y="783"/>
                  </a:lnTo>
                  <a:lnTo>
                    <a:pt x="19" y="737"/>
                  </a:lnTo>
                  <a:lnTo>
                    <a:pt x="29" y="693"/>
                  </a:lnTo>
                  <a:lnTo>
                    <a:pt x="40" y="649"/>
                  </a:lnTo>
                  <a:lnTo>
                    <a:pt x="54" y="607"/>
                  </a:lnTo>
                  <a:lnTo>
                    <a:pt x="71" y="565"/>
                  </a:lnTo>
                  <a:lnTo>
                    <a:pt x="89" y="524"/>
                  </a:lnTo>
                  <a:lnTo>
                    <a:pt x="108" y="484"/>
                  </a:lnTo>
                  <a:lnTo>
                    <a:pt x="131" y="446"/>
                  </a:lnTo>
                  <a:lnTo>
                    <a:pt x="154" y="408"/>
                  </a:lnTo>
                  <a:lnTo>
                    <a:pt x="179" y="371"/>
                  </a:lnTo>
                  <a:lnTo>
                    <a:pt x="206" y="337"/>
                  </a:lnTo>
                  <a:lnTo>
                    <a:pt x="234" y="303"/>
                  </a:lnTo>
                  <a:lnTo>
                    <a:pt x="265" y="272"/>
                  </a:lnTo>
                  <a:lnTo>
                    <a:pt x="297" y="241"/>
                  </a:lnTo>
                  <a:lnTo>
                    <a:pt x="331" y="211"/>
                  </a:lnTo>
                  <a:lnTo>
                    <a:pt x="365" y="184"/>
                  </a:lnTo>
                  <a:lnTo>
                    <a:pt x="402" y="159"/>
                  </a:lnTo>
                  <a:lnTo>
                    <a:pt x="440" y="134"/>
                  </a:lnTo>
                  <a:lnTo>
                    <a:pt x="478" y="112"/>
                  </a:lnTo>
                  <a:lnTo>
                    <a:pt x="519" y="91"/>
                  </a:lnTo>
                  <a:lnTo>
                    <a:pt x="561" y="73"/>
                  </a:lnTo>
                  <a:lnTo>
                    <a:pt x="603" y="57"/>
                  </a:lnTo>
                  <a:lnTo>
                    <a:pt x="648" y="41"/>
                  </a:lnTo>
                  <a:lnTo>
                    <a:pt x="693" y="29"/>
                  </a:lnTo>
                  <a:lnTo>
                    <a:pt x="739" y="19"/>
                  </a:lnTo>
                  <a:lnTo>
                    <a:pt x="786" y="11"/>
                  </a:lnTo>
                  <a:lnTo>
                    <a:pt x="834" y="5"/>
                  </a:lnTo>
                  <a:lnTo>
                    <a:pt x="884" y="2"/>
                  </a:lnTo>
                  <a:lnTo>
                    <a:pt x="934" y="0"/>
                  </a:lnTo>
                  <a:lnTo>
                    <a:pt x="963" y="1"/>
                  </a:lnTo>
                  <a:lnTo>
                    <a:pt x="993" y="1"/>
                  </a:lnTo>
                  <a:lnTo>
                    <a:pt x="1021" y="3"/>
                  </a:lnTo>
                  <a:lnTo>
                    <a:pt x="1049" y="4"/>
                  </a:lnTo>
                  <a:lnTo>
                    <a:pt x="1075" y="7"/>
                  </a:lnTo>
                  <a:lnTo>
                    <a:pt x="1102" y="9"/>
                  </a:lnTo>
                  <a:lnTo>
                    <a:pt x="1127" y="12"/>
                  </a:lnTo>
                  <a:lnTo>
                    <a:pt x="1152" y="16"/>
                  </a:lnTo>
                  <a:lnTo>
                    <a:pt x="1177" y="20"/>
                  </a:lnTo>
                  <a:lnTo>
                    <a:pt x="1201" y="25"/>
                  </a:lnTo>
                  <a:lnTo>
                    <a:pt x="1225" y="30"/>
                  </a:lnTo>
                  <a:lnTo>
                    <a:pt x="1247" y="36"/>
                  </a:lnTo>
                  <a:lnTo>
                    <a:pt x="1269" y="42"/>
                  </a:lnTo>
                  <a:lnTo>
                    <a:pt x="1292" y="49"/>
                  </a:lnTo>
                  <a:lnTo>
                    <a:pt x="1313" y="56"/>
                  </a:lnTo>
                  <a:lnTo>
                    <a:pt x="1334" y="63"/>
                  </a:lnTo>
                  <a:lnTo>
                    <a:pt x="1355" y="71"/>
                  </a:lnTo>
                  <a:lnTo>
                    <a:pt x="1375" y="80"/>
                  </a:lnTo>
                  <a:lnTo>
                    <a:pt x="1395" y="88"/>
                  </a:lnTo>
                  <a:lnTo>
                    <a:pt x="1415" y="97"/>
                  </a:lnTo>
                  <a:lnTo>
                    <a:pt x="1434" y="108"/>
                  </a:lnTo>
                  <a:lnTo>
                    <a:pt x="1453" y="118"/>
                  </a:lnTo>
                  <a:lnTo>
                    <a:pt x="1473" y="129"/>
                  </a:lnTo>
                  <a:lnTo>
                    <a:pt x="1491" y="140"/>
                  </a:lnTo>
                  <a:lnTo>
                    <a:pt x="1528" y="164"/>
                  </a:lnTo>
                  <a:lnTo>
                    <a:pt x="1563" y="189"/>
                  </a:lnTo>
                  <a:lnTo>
                    <a:pt x="1599" y="216"/>
                  </a:lnTo>
                  <a:lnTo>
                    <a:pt x="1633" y="244"/>
                  </a:lnTo>
                  <a:lnTo>
                    <a:pt x="1387" y="542"/>
                  </a:lnTo>
                  <a:lnTo>
                    <a:pt x="1361" y="522"/>
                  </a:lnTo>
                  <a:lnTo>
                    <a:pt x="1335" y="502"/>
                  </a:lnTo>
                  <a:lnTo>
                    <a:pt x="1310" y="483"/>
                  </a:lnTo>
                  <a:lnTo>
                    <a:pt x="1286" y="466"/>
                  </a:lnTo>
                  <a:lnTo>
                    <a:pt x="1259" y="450"/>
                  </a:lnTo>
                  <a:lnTo>
                    <a:pt x="1234" y="435"/>
                  </a:lnTo>
                  <a:lnTo>
                    <a:pt x="1207" y="421"/>
                  </a:lnTo>
                  <a:lnTo>
                    <a:pt x="1180" y="409"/>
                  </a:lnTo>
                  <a:lnTo>
                    <a:pt x="1151" y="399"/>
                  </a:lnTo>
                  <a:lnTo>
                    <a:pt x="1123" y="389"/>
                  </a:lnTo>
                  <a:lnTo>
                    <a:pt x="1092" y="380"/>
                  </a:lnTo>
                  <a:lnTo>
                    <a:pt x="1062" y="374"/>
                  </a:lnTo>
                  <a:lnTo>
                    <a:pt x="1029" y="368"/>
                  </a:lnTo>
                  <a:lnTo>
                    <a:pt x="995" y="365"/>
                  </a:lnTo>
                  <a:lnTo>
                    <a:pt x="959" y="362"/>
                  </a:lnTo>
                  <a:lnTo>
                    <a:pt x="922" y="362"/>
                  </a:lnTo>
                  <a:lnTo>
                    <a:pt x="895" y="362"/>
                  </a:lnTo>
                  <a:lnTo>
                    <a:pt x="869" y="364"/>
                  </a:lnTo>
                  <a:lnTo>
                    <a:pt x="843" y="368"/>
                  </a:lnTo>
                  <a:lnTo>
                    <a:pt x="818" y="373"/>
                  </a:lnTo>
                  <a:lnTo>
                    <a:pt x="793" y="379"/>
                  </a:lnTo>
                  <a:lnTo>
                    <a:pt x="768" y="387"/>
                  </a:lnTo>
                  <a:lnTo>
                    <a:pt x="745" y="396"/>
                  </a:lnTo>
                  <a:lnTo>
                    <a:pt x="721" y="406"/>
                  </a:lnTo>
                  <a:lnTo>
                    <a:pt x="699" y="417"/>
                  </a:lnTo>
                  <a:lnTo>
                    <a:pt x="677" y="429"/>
                  </a:lnTo>
                  <a:lnTo>
                    <a:pt x="655" y="443"/>
                  </a:lnTo>
                  <a:lnTo>
                    <a:pt x="634" y="458"/>
                  </a:lnTo>
                  <a:lnTo>
                    <a:pt x="615" y="473"/>
                  </a:lnTo>
                  <a:lnTo>
                    <a:pt x="595" y="489"/>
                  </a:lnTo>
                  <a:lnTo>
                    <a:pt x="577" y="508"/>
                  </a:lnTo>
                  <a:lnTo>
                    <a:pt x="559" y="526"/>
                  </a:lnTo>
                  <a:lnTo>
                    <a:pt x="542" y="545"/>
                  </a:lnTo>
                  <a:lnTo>
                    <a:pt x="526" y="566"/>
                  </a:lnTo>
                  <a:lnTo>
                    <a:pt x="511" y="586"/>
                  </a:lnTo>
                  <a:lnTo>
                    <a:pt x="497" y="609"/>
                  </a:lnTo>
                  <a:lnTo>
                    <a:pt x="483" y="631"/>
                  </a:lnTo>
                  <a:lnTo>
                    <a:pt x="471" y="654"/>
                  </a:lnTo>
                  <a:lnTo>
                    <a:pt x="460" y="678"/>
                  </a:lnTo>
                  <a:lnTo>
                    <a:pt x="450" y="702"/>
                  </a:lnTo>
                  <a:lnTo>
                    <a:pt x="441" y="728"/>
                  </a:lnTo>
                  <a:lnTo>
                    <a:pt x="433" y="753"/>
                  </a:lnTo>
                  <a:lnTo>
                    <a:pt x="426" y="780"/>
                  </a:lnTo>
                  <a:lnTo>
                    <a:pt x="420" y="806"/>
                  </a:lnTo>
                  <a:lnTo>
                    <a:pt x="416" y="834"/>
                  </a:lnTo>
                  <a:lnTo>
                    <a:pt x="412" y="861"/>
                  </a:lnTo>
                  <a:lnTo>
                    <a:pt x="410" y="889"/>
                  </a:lnTo>
                  <a:lnTo>
                    <a:pt x="410" y="917"/>
                  </a:lnTo>
                  <a:lnTo>
                    <a:pt x="410" y="922"/>
                  </a:lnTo>
                  <a:lnTo>
                    <a:pt x="410" y="953"/>
                  </a:lnTo>
                  <a:lnTo>
                    <a:pt x="412" y="982"/>
                  </a:lnTo>
                  <a:lnTo>
                    <a:pt x="416" y="1012"/>
                  </a:lnTo>
                  <a:lnTo>
                    <a:pt x="420" y="1040"/>
                  </a:lnTo>
                  <a:lnTo>
                    <a:pt x="425" y="1069"/>
                  </a:lnTo>
                  <a:lnTo>
                    <a:pt x="433" y="1095"/>
                  </a:lnTo>
                  <a:lnTo>
                    <a:pt x="441" y="1123"/>
                  </a:lnTo>
                  <a:lnTo>
                    <a:pt x="450" y="1148"/>
                  </a:lnTo>
                  <a:lnTo>
                    <a:pt x="460" y="1174"/>
                  </a:lnTo>
                  <a:lnTo>
                    <a:pt x="471" y="1198"/>
                  </a:lnTo>
                  <a:lnTo>
                    <a:pt x="484" y="1222"/>
                  </a:lnTo>
                  <a:lnTo>
                    <a:pt x="498" y="1245"/>
                  </a:lnTo>
                  <a:lnTo>
                    <a:pt x="512" y="1266"/>
                  </a:lnTo>
                  <a:lnTo>
                    <a:pt x="527" y="1288"/>
                  </a:lnTo>
                  <a:lnTo>
                    <a:pt x="544" y="1308"/>
                  </a:lnTo>
                  <a:lnTo>
                    <a:pt x="562" y="1328"/>
                  </a:lnTo>
                  <a:lnTo>
                    <a:pt x="580" y="1346"/>
                  </a:lnTo>
                  <a:lnTo>
                    <a:pt x="599" y="1363"/>
                  </a:lnTo>
                  <a:lnTo>
                    <a:pt x="619" y="1379"/>
                  </a:lnTo>
                  <a:lnTo>
                    <a:pt x="640" y="1395"/>
                  </a:lnTo>
                  <a:lnTo>
                    <a:pt x="662" y="1409"/>
                  </a:lnTo>
                  <a:lnTo>
                    <a:pt x="685" y="1422"/>
                  </a:lnTo>
                  <a:lnTo>
                    <a:pt x="708" y="1434"/>
                  </a:lnTo>
                  <a:lnTo>
                    <a:pt x="732" y="1446"/>
                  </a:lnTo>
                  <a:lnTo>
                    <a:pt x="757" y="1455"/>
                  </a:lnTo>
                  <a:lnTo>
                    <a:pt x="782" y="1464"/>
                  </a:lnTo>
                  <a:lnTo>
                    <a:pt x="809" y="1471"/>
                  </a:lnTo>
                  <a:lnTo>
                    <a:pt x="835" y="1477"/>
                  </a:lnTo>
                  <a:lnTo>
                    <a:pt x="863" y="1482"/>
                  </a:lnTo>
                  <a:lnTo>
                    <a:pt x="891" y="1485"/>
                  </a:lnTo>
                  <a:lnTo>
                    <a:pt x="920" y="1487"/>
                  </a:lnTo>
                  <a:lnTo>
                    <a:pt x="949" y="1488"/>
                  </a:lnTo>
                  <a:lnTo>
                    <a:pt x="976" y="1487"/>
                  </a:lnTo>
                  <a:lnTo>
                    <a:pt x="1002" y="1486"/>
                  </a:lnTo>
                  <a:lnTo>
                    <a:pt x="1027" y="1484"/>
                  </a:lnTo>
                  <a:lnTo>
                    <a:pt x="1053" y="1481"/>
                  </a:lnTo>
                  <a:lnTo>
                    <a:pt x="1078" y="1477"/>
                  </a:lnTo>
                  <a:lnTo>
                    <a:pt x="1103" y="1473"/>
                  </a:lnTo>
                  <a:lnTo>
                    <a:pt x="1126" y="1467"/>
                  </a:lnTo>
                  <a:lnTo>
                    <a:pt x="1150" y="1461"/>
                  </a:lnTo>
                  <a:lnTo>
                    <a:pt x="1173" y="1454"/>
                  </a:lnTo>
                  <a:lnTo>
                    <a:pt x="1195" y="1446"/>
                  </a:lnTo>
                  <a:lnTo>
                    <a:pt x="1218" y="1437"/>
                  </a:lnTo>
                  <a:lnTo>
                    <a:pt x="1239" y="1427"/>
                  </a:lnTo>
                  <a:lnTo>
                    <a:pt x="1259" y="1417"/>
                  </a:lnTo>
                  <a:lnTo>
                    <a:pt x="1280" y="1406"/>
                  </a:lnTo>
                  <a:lnTo>
                    <a:pt x="1299" y="1394"/>
                  </a:lnTo>
                  <a:lnTo>
                    <a:pt x="1318" y="1380"/>
                  </a:lnTo>
                  <a:lnTo>
                    <a:pt x="1318" y="1126"/>
                  </a:lnTo>
                  <a:lnTo>
                    <a:pt x="924" y="1126"/>
                  </a:lnTo>
                  <a:lnTo>
                    <a:pt x="924" y="788"/>
                  </a:lnTo>
                  <a:lnTo>
                    <a:pt x="1697" y="788"/>
                  </a:lnTo>
                  <a:lnTo>
                    <a:pt x="1697" y="1562"/>
                  </a:lnTo>
                  <a:lnTo>
                    <a:pt x="1662" y="1590"/>
                  </a:lnTo>
                  <a:lnTo>
                    <a:pt x="1625" y="1619"/>
                  </a:lnTo>
                  <a:lnTo>
                    <a:pt x="1587" y="1646"/>
                  </a:lnTo>
                  <a:lnTo>
                    <a:pt x="1547" y="1672"/>
                  </a:lnTo>
                  <a:lnTo>
                    <a:pt x="1505" y="1696"/>
                  </a:lnTo>
                  <a:lnTo>
                    <a:pt x="1462" y="1720"/>
                  </a:lnTo>
                  <a:lnTo>
                    <a:pt x="1439" y="1731"/>
                  </a:lnTo>
                  <a:lnTo>
                    <a:pt x="1417" y="1742"/>
                  </a:lnTo>
                  <a:lnTo>
                    <a:pt x="1393" y="1752"/>
                  </a:lnTo>
                  <a:lnTo>
                    <a:pt x="1370" y="1761"/>
                  </a:lnTo>
                  <a:lnTo>
                    <a:pt x="1347" y="1771"/>
                  </a:lnTo>
                  <a:lnTo>
                    <a:pt x="1322" y="1780"/>
                  </a:lnTo>
                  <a:lnTo>
                    <a:pt x="1297" y="1789"/>
                  </a:lnTo>
                  <a:lnTo>
                    <a:pt x="1272" y="1796"/>
                  </a:lnTo>
                  <a:lnTo>
                    <a:pt x="1246" y="1804"/>
                  </a:lnTo>
                  <a:lnTo>
                    <a:pt x="1221" y="1810"/>
                  </a:lnTo>
                  <a:lnTo>
                    <a:pt x="1194" y="1816"/>
                  </a:lnTo>
                  <a:lnTo>
                    <a:pt x="1167" y="1822"/>
                  </a:lnTo>
                  <a:lnTo>
                    <a:pt x="1140" y="1827"/>
                  </a:lnTo>
                  <a:lnTo>
                    <a:pt x="1112" y="1832"/>
                  </a:lnTo>
                  <a:lnTo>
                    <a:pt x="1084" y="1836"/>
                  </a:lnTo>
                  <a:lnTo>
                    <a:pt x="1055" y="1839"/>
                  </a:lnTo>
                  <a:lnTo>
                    <a:pt x="1026" y="1842"/>
                  </a:lnTo>
                  <a:lnTo>
                    <a:pt x="997" y="1844"/>
                  </a:lnTo>
                  <a:lnTo>
                    <a:pt x="967" y="1845"/>
                  </a:lnTo>
                  <a:lnTo>
                    <a:pt x="937" y="184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4" name="Freeform 9"/>
            <p:cNvSpPr>
              <a:spLocks noEditPoints="1"/>
            </p:cNvSpPr>
            <p:nvPr userDrawn="1"/>
          </p:nvSpPr>
          <p:spPr bwMode="auto">
            <a:xfrm>
              <a:off x="894245" y="793511"/>
              <a:ext cx="143833" cy="166729"/>
            </a:xfrm>
            <a:custGeom>
              <a:avLst/>
              <a:gdLst/>
              <a:ahLst/>
              <a:cxnLst>
                <a:cxn ang="0">
                  <a:pos x="391" y="1213"/>
                </a:cxn>
                <a:cxn ang="0">
                  <a:pos x="0" y="0"/>
                </a:cxn>
                <a:cxn ang="0">
                  <a:pos x="890" y="3"/>
                </a:cxn>
                <a:cxn ang="0">
                  <a:pos x="997" y="16"/>
                </a:cxn>
                <a:cxn ang="0">
                  <a:pos x="1096" y="41"/>
                </a:cxn>
                <a:cxn ang="0">
                  <a:pos x="1183" y="75"/>
                </a:cxn>
                <a:cxn ang="0">
                  <a:pos x="1260" y="121"/>
                </a:cxn>
                <a:cxn ang="0">
                  <a:pos x="1328" y="176"/>
                </a:cxn>
                <a:cxn ang="0">
                  <a:pos x="1384" y="241"/>
                </a:cxn>
                <a:cxn ang="0">
                  <a:pos x="1427" y="314"/>
                </a:cxn>
                <a:cxn ang="0">
                  <a:pos x="1459" y="398"/>
                </a:cxn>
                <a:cxn ang="0">
                  <a:pos x="1478" y="489"/>
                </a:cxn>
                <a:cxn ang="0">
                  <a:pos x="1485" y="588"/>
                </a:cxn>
                <a:cxn ang="0">
                  <a:pos x="1483" y="646"/>
                </a:cxn>
                <a:cxn ang="0">
                  <a:pos x="1474" y="721"/>
                </a:cxn>
                <a:cxn ang="0">
                  <a:pos x="1457" y="789"/>
                </a:cxn>
                <a:cxn ang="0">
                  <a:pos x="1433" y="853"/>
                </a:cxn>
                <a:cxn ang="0">
                  <a:pos x="1403" y="911"/>
                </a:cxn>
                <a:cxn ang="0">
                  <a:pos x="1366" y="963"/>
                </a:cxn>
                <a:cxn ang="0">
                  <a:pos x="1324" y="1010"/>
                </a:cxn>
                <a:cxn ang="0">
                  <a:pos x="1276" y="1052"/>
                </a:cxn>
                <a:cxn ang="0">
                  <a:pos x="1223" y="1088"/>
                </a:cxn>
                <a:cxn ang="0">
                  <a:pos x="1165" y="1120"/>
                </a:cxn>
                <a:cxn ang="0">
                  <a:pos x="1103" y="1146"/>
                </a:cxn>
                <a:cxn ang="0">
                  <a:pos x="1088" y="609"/>
                </a:cxn>
                <a:cxn ang="0">
                  <a:pos x="1085" y="564"/>
                </a:cxn>
                <a:cxn ang="0">
                  <a:pos x="1075" y="523"/>
                </a:cxn>
                <a:cxn ang="0">
                  <a:pos x="1061" y="487"/>
                </a:cxn>
                <a:cxn ang="0">
                  <a:pos x="1041" y="454"/>
                </a:cxn>
                <a:cxn ang="0">
                  <a:pos x="1015" y="426"/>
                </a:cxn>
                <a:cxn ang="0">
                  <a:pos x="985" y="403"/>
                </a:cxn>
                <a:cxn ang="0">
                  <a:pos x="949" y="385"/>
                </a:cxn>
                <a:cxn ang="0">
                  <a:pos x="909" y="370"/>
                </a:cxn>
                <a:cxn ang="0">
                  <a:pos x="864" y="360"/>
                </a:cxn>
                <a:cxn ang="0">
                  <a:pos x="815" y="355"/>
                </a:cxn>
                <a:cxn ang="0">
                  <a:pos x="391" y="354"/>
                </a:cxn>
                <a:cxn ang="0">
                  <a:pos x="805" y="865"/>
                </a:cxn>
                <a:cxn ang="0">
                  <a:pos x="856" y="861"/>
                </a:cxn>
                <a:cxn ang="0">
                  <a:pos x="901" y="852"/>
                </a:cxn>
                <a:cxn ang="0">
                  <a:pos x="942" y="838"/>
                </a:cxn>
                <a:cxn ang="0">
                  <a:pos x="978" y="820"/>
                </a:cxn>
                <a:cxn ang="0">
                  <a:pos x="1009" y="796"/>
                </a:cxn>
                <a:cxn ang="0">
                  <a:pos x="1036" y="770"/>
                </a:cxn>
                <a:cxn ang="0">
                  <a:pos x="1057" y="739"/>
                </a:cxn>
                <a:cxn ang="0">
                  <a:pos x="1072" y="706"/>
                </a:cxn>
                <a:cxn ang="0">
                  <a:pos x="1083" y="668"/>
                </a:cxn>
                <a:cxn ang="0">
                  <a:pos x="1088" y="628"/>
                </a:cxn>
              </a:cxnLst>
              <a:rect l="0" t="0" r="r" b="b"/>
              <a:pathLst>
                <a:path w="1538" h="1783">
                  <a:moveTo>
                    <a:pt x="1081" y="1783"/>
                  </a:moveTo>
                  <a:lnTo>
                    <a:pt x="699" y="1213"/>
                  </a:lnTo>
                  <a:lnTo>
                    <a:pt x="391" y="1213"/>
                  </a:lnTo>
                  <a:lnTo>
                    <a:pt x="391" y="1783"/>
                  </a:lnTo>
                  <a:lnTo>
                    <a:pt x="0" y="1783"/>
                  </a:lnTo>
                  <a:lnTo>
                    <a:pt x="0" y="0"/>
                  </a:lnTo>
                  <a:lnTo>
                    <a:pt x="813" y="0"/>
                  </a:lnTo>
                  <a:lnTo>
                    <a:pt x="852" y="1"/>
                  </a:lnTo>
                  <a:lnTo>
                    <a:pt x="890" y="3"/>
                  </a:lnTo>
                  <a:lnTo>
                    <a:pt x="927" y="6"/>
                  </a:lnTo>
                  <a:lnTo>
                    <a:pt x="963" y="10"/>
                  </a:lnTo>
                  <a:lnTo>
                    <a:pt x="997" y="16"/>
                  </a:lnTo>
                  <a:lnTo>
                    <a:pt x="1031" y="22"/>
                  </a:lnTo>
                  <a:lnTo>
                    <a:pt x="1063" y="30"/>
                  </a:lnTo>
                  <a:lnTo>
                    <a:pt x="1096" y="41"/>
                  </a:lnTo>
                  <a:lnTo>
                    <a:pt x="1125" y="51"/>
                  </a:lnTo>
                  <a:lnTo>
                    <a:pt x="1155" y="62"/>
                  </a:lnTo>
                  <a:lnTo>
                    <a:pt x="1183" y="75"/>
                  </a:lnTo>
                  <a:lnTo>
                    <a:pt x="1211" y="89"/>
                  </a:lnTo>
                  <a:lnTo>
                    <a:pt x="1236" y="105"/>
                  </a:lnTo>
                  <a:lnTo>
                    <a:pt x="1260" y="121"/>
                  </a:lnTo>
                  <a:lnTo>
                    <a:pt x="1284" y="138"/>
                  </a:lnTo>
                  <a:lnTo>
                    <a:pt x="1306" y="157"/>
                  </a:lnTo>
                  <a:lnTo>
                    <a:pt x="1328" y="176"/>
                  </a:lnTo>
                  <a:lnTo>
                    <a:pt x="1347" y="196"/>
                  </a:lnTo>
                  <a:lnTo>
                    <a:pt x="1366" y="218"/>
                  </a:lnTo>
                  <a:lnTo>
                    <a:pt x="1384" y="241"/>
                  </a:lnTo>
                  <a:lnTo>
                    <a:pt x="1399" y="265"/>
                  </a:lnTo>
                  <a:lnTo>
                    <a:pt x="1414" y="289"/>
                  </a:lnTo>
                  <a:lnTo>
                    <a:pt x="1427" y="314"/>
                  </a:lnTo>
                  <a:lnTo>
                    <a:pt x="1439" y="342"/>
                  </a:lnTo>
                  <a:lnTo>
                    <a:pt x="1450" y="369"/>
                  </a:lnTo>
                  <a:lnTo>
                    <a:pt x="1459" y="398"/>
                  </a:lnTo>
                  <a:lnTo>
                    <a:pt x="1467" y="428"/>
                  </a:lnTo>
                  <a:lnTo>
                    <a:pt x="1473" y="458"/>
                  </a:lnTo>
                  <a:lnTo>
                    <a:pt x="1478" y="489"/>
                  </a:lnTo>
                  <a:lnTo>
                    <a:pt x="1482" y="521"/>
                  </a:lnTo>
                  <a:lnTo>
                    <a:pt x="1484" y="554"/>
                  </a:lnTo>
                  <a:lnTo>
                    <a:pt x="1485" y="588"/>
                  </a:lnTo>
                  <a:lnTo>
                    <a:pt x="1485" y="593"/>
                  </a:lnTo>
                  <a:lnTo>
                    <a:pt x="1484" y="620"/>
                  </a:lnTo>
                  <a:lnTo>
                    <a:pt x="1483" y="646"/>
                  </a:lnTo>
                  <a:lnTo>
                    <a:pt x="1481" y="672"/>
                  </a:lnTo>
                  <a:lnTo>
                    <a:pt x="1478" y="696"/>
                  </a:lnTo>
                  <a:lnTo>
                    <a:pt x="1474" y="721"/>
                  </a:lnTo>
                  <a:lnTo>
                    <a:pt x="1469" y="744"/>
                  </a:lnTo>
                  <a:lnTo>
                    <a:pt x="1464" y="768"/>
                  </a:lnTo>
                  <a:lnTo>
                    <a:pt x="1457" y="789"/>
                  </a:lnTo>
                  <a:lnTo>
                    <a:pt x="1450" y="811"/>
                  </a:lnTo>
                  <a:lnTo>
                    <a:pt x="1441" y="833"/>
                  </a:lnTo>
                  <a:lnTo>
                    <a:pt x="1433" y="853"/>
                  </a:lnTo>
                  <a:lnTo>
                    <a:pt x="1424" y="873"/>
                  </a:lnTo>
                  <a:lnTo>
                    <a:pt x="1414" y="892"/>
                  </a:lnTo>
                  <a:lnTo>
                    <a:pt x="1403" y="911"/>
                  </a:lnTo>
                  <a:lnTo>
                    <a:pt x="1392" y="929"/>
                  </a:lnTo>
                  <a:lnTo>
                    <a:pt x="1378" y="947"/>
                  </a:lnTo>
                  <a:lnTo>
                    <a:pt x="1366" y="963"/>
                  </a:lnTo>
                  <a:lnTo>
                    <a:pt x="1352" y="979"/>
                  </a:lnTo>
                  <a:lnTo>
                    <a:pt x="1338" y="996"/>
                  </a:lnTo>
                  <a:lnTo>
                    <a:pt x="1324" y="1010"/>
                  </a:lnTo>
                  <a:lnTo>
                    <a:pt x="1308" y="1025"/>
                  </a:lnTo>
                  <a:lnTo>
                    <a:pt x="1292" y="1038"/>
                  </a:lnTo>
                  <a:lnTo>
                    <a:pt x="1276" y="1052"/>
                  </a:lnTo>
                  <a:lnTo>
                    <a:pt x="1258" y="1065"/>
                  </a:lnTo>
                  <a:lnTo>
                    <a:pt x="1241" y="1077"/>
                  </a:lnTo>
                  <a:lnTo>
                    <a:pt x="1223" y="1088"/>
                  </a:lnTo>
                  <a:lnTo>
                    <a:pt x="1204" y="1100"/>
                  </a:lnTo>
                  <a:lnTo>
                    <a:pt x="1184" y="1110"/>
                  </a:lnTo>
                  <a:lnTo>
                    <a:pt x="1165" y="1120"/>
                  </a:lnTo>
                  <a:lnTo>
                    <a:pt x="1145" y="1129"/>
                  </a:lnTo>
                  <a:lnTo>
                    <a:pt x="1124" y="1138"/>
                  </a:lnTo>
                  <a:lnTo>
                    <a:pt x="1103" y="1146"/>
                  </a:lnTo>
                  <a:lnTo>
                    <a:pt x="1538" y="1783"/>
                  </a:lnTo>
                  <a:lnTo>
                    <a:pt x="1081" y="1783"/>
                  </a:lnTo>
                  <a:close/>
                  <a:moveTo>
                    <a:pt x="1088" y="609"/>
                  </a:moveTo>
                  <a:lnTo>
                    <a:pt x="1088" y="593"/>
                  </a:lnTo>
                  <a:lnTo>
                    <a:pt x="1087" y="578"/>
                  </a:lnTo>
                  <a:lnTo>
                    <a:pt x="1085" y="564"/>
                  </a:lnTo>
                  <a:lnTo>
                    <a:pt x="1083" y="550"/>
                  </a:lnTo>
                  <a:lnTo>
                    <a:pt x="1080" y="536"/>
                  </a:lnTo>
                  <a:lnTo>
                    <a:pt x="1075" y="523"/>
                  </a:lnTo>
                  <a:lnTo>
                    <a:pt x="1071" y="510"/>
                  </a:lnTo>
                  <a:lnTo>
                    <a:pt x="1066" y="498"/>
                  </a:lnTo>
                  <a:lnTo>
                    <a:pt x="1061" y="487"/>
                  </a:lnTo>
                  <a:lnTo>
                    <a:pt x="1055" y="475"/>
                  </a:lnTo>
                  <a:lnTo>
                    <a:pt x="1048" y="464"/>
                  </a:lnTo>
                  <a:lnTo>
                    <a:pt x="1041" y="454"/>
                  </a:lnTo>
                  <a:lnTo>
                    <a:pt x="1033" y="445"/>
                  </a:lnTo>
                  <a:lnTo>
                    <a:pt x="1025" y="436"/>
                  </a:lnTo>
                  <a:lnTo>
                    <a:pt x="1015" y="426"/>
                  </a:lnTo>
                  <a:lnTo>
                    <a:pt x="1005" y="418"/>
                  </a:lnTo>
                  <a:lnTo>
                    <a:pt x="995" y="410"/>
                  </a:lnTo>
                  <a:lnTo>
                    <a:pt x="985" y="403"/>
                  </a:lnTo>
                  <a:lnTo>
                    <a:pt x="973" y="397"/>
                  </a:lnTo>
                  <a:lnTo>
                    <a:pt x="962" y="390"/>
                  </a:lnTo>
                  <a:lnTo>
                    <a:pt x="949" y="385"/>
                  </a:lnTo>
                  <a:lnTo>
                    <a:pt x="936" y="380"/>
                  </a:lnTo>
                  <a:lnTo>
                    <a:pt x="923" y="375"/>
                  </a:lnTo>
                  <a:lnTo>
                    <a:pt x="909" y="370"/>
                  </a:lnTo>
                  <a:lnTo>
                    <a:pt x="894" y="366"/>
                  </a:lnTo>
                  <a:lnTo>
                    <a:pt x="879" y="363"/>
                  </a:lnTo>
                  <a:lnTo>
                    <a:pt x="864" y="360"/>
                  </a:lnTo>
                  <a:lnTo>
                    <a:pt x="849" y="358"/>
                  </a:lnTo>
                  <a:lnTo>
                    <a:pt x="831" y="356"/>
                  </a:lnTo>
                  <a:lnTo>
                    <a:pt x="815" y="355"/>
                  </a:lnTo>
                  <a:lnTo>
                    <a:pt x="798" y="354"/>
                  </a:lnTo>
                  <a:lnTo>
                    <a:pt x="781" y="354"/>
                  </a:lnTo>
                  <a:lnTo>
                    <a:pt x="391" y="354"/>
                  </a:lnTo>
                  <a:lnTo>
                    <a:pt x="391" y="866"/>
                  </a:lnTo>
                  <a:lnTo>
                    <a:pt x="788" y="866"/>
                  </a:lnTo>
                  <a:lnTo>
                    <a:pt x="805" y="865"/>
                  </a:lnTo>
                  <a:lnTo>
                    <a:pt x="822" y="864"/>
                  </a:lnTo>
                  <a:lnTo>
                    <a:pt x="840" y="863"/>
                  </a:lnTo>
                  <a:lnTo>
                    <a:pt x="856" y="861"/>
                  </a:lnTo>
                  <a:lnTo>
                    <a:pt x="871" y="859"/>
                  </a:lnTo>
                  <a:lnTo>
                    <a:pt x="886" y="855"/>
                  </a:lnTo>
                  <a:lnTo>
                    <a:pt x="901" y="852"/>
                  </a:lnTo>
                  <a:lnTo>
                    <a:pt x="915" y="848"/>
                  </a:lnTo>
                  <a:lnTo>
                    <a:pt x="929" y="843"/>
                  </a:lnTo>
                  <a:lnTo>
                    <a:pt x="942" y="838"/>
                  </a:lnTo>
                  <a:lnTo>
                    <a:pt x="954" y="832"/>
                  </a:lnTo>
                  <a:lnTo>
                    <a:pt x="967" y="826"/>
                  </a:lnTo>
                  <a:lnTo>
                    <a:pt x="978" y="820"/>
                  </a:lnTo>
                  <a:lnTo>
                    <a:pt x="989" y="812"/>
                  </a:lnTo>
                  <a:lnTo>
                    <a:pt x="999" y="804"/>
                  </a:lnTo>
                  <a:lnTo>
                    <a:pt x="1009" y="796"/>
                  </a:lnTo>
                  <a:lnTo>
                    <a:pt x="1018" y="788"/>
                  </a:lnTo>
                  <a:lnTo>
                    <a:pt x="1028" y="779"/>
                  </a:lnTo>
                  <a:lnTo>
                    <a:pt x="1036" y="770"/>
                  </a:lnTo>
                  <a:lnTo>
                    <a:pt x="1043" y="759"/>
                  </a:lnTo>
                  <a:lnTo>
                    <a:pt x="1050" y="749"/>
                  </a:lnTo>
                  <a:lnTo>
                    <a:pt x="1057" y="739"/>
                  </a:lnTo>
                  <a:lnTo>
                    <a:pt x="1062" y="728"/>
                  </a:lnTo>
                  <a:lnTo>
                    <a:pt x="1068" y="717"/>
                  </a:lnTo>
                  <a:lnTo>
                    <a:pt x="1072" y="706"/>
                  </a:lnTo>
                  <a:lnTo>
                    <a:pt x="1076" y="693"/>
                  </a:lnTo>
                  <a:lnTo>
                    <a:pt x="1081" y="681"/>
                  </a:lnTo>
                  <a:lnTo>
                    <a:pt x="1083" y="668"/>
                  </a:lnTo>
                  <a:lnTo>
                    <a:pt x="1085" y="655"/>
                  </a:lnTo>
                  <a:lnTo>
                    <a:pt x="1087" y="641"/>
                  </a:lnTo>
                  <a:lnTo>
                    <a:pt x="1088" y="628"/>
                  </a:lnTo>
                  <a:lnTo>
                    <a:pt x="1088" y="614"/>
                  </a:lnTo>
                  <a:lnTo>
                    <a:pt x="1088" y="60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5" name="Freeform 10"/>
            <p:cNvSpPr>
              <a:spLocks noEditPoints="1"/>
            </p:cNvSpPr>
            <p:nvPr userDrawn="1"/>
          </p:nvSpPr>
          <p:spPr bwMode="auto">
            <a:xfrm>
              <a:off x="1038078" y="793511"/>
              <a:ext cx="230733" cy="166729"/>
            </a:xfrm>
            <a:custGeom>
              <a:avLst/>
              <a:gdLst/>
              <a:ahLst/>
              <a:cxnLst>
                <a:cxn ang="0">
                  <a:pos x="1208" y="1783"/>
                </a:cxn>
                <a:cxn ang="0">
                  <a:pos x="1208" y="1384"/>
                </a:cxn>
                <a:cxn ang="0">
                  <a:pos x="610" y="1384"/>
                </a:cxn>
                <a:cxn ang="0">
                  <a:pos x="400" y="1783"/>
                </a:cxn>
                <a:cxn ang="0">
                  <a:pos x="0" y="1783"/>
                </a:cxn>
                <a:cxn ang="0">
                  <a:pos x="959" y="0"/>
                </a:cxn>
                <a:cxn ang="0">
                  <a:pos x="2450" y="0"/>
                </a:cxn>
                <a:cxn ang="0">
                  <a:pos x="2450" y="349"/>
                </a:cxn>
                <a:cxn ang="0">
                  <a:pos x="1598" y="349"/>
                </a:cxn>
                <a:cxn ang="0">
                  <a:pos x="1598" y="711"/>
                </a:cxn>
                <a:cxn ang="0">
                  <a:pos x="2335" y="711"/>
                </a:cxn>
                <a:cxn ang="0">
                  <a:pos x="2335" y="1060"/>
                </a:cxn>
                <a:cxn ang="0">
                  <a:pos x="1598" y="1060"/>
                </a:cxn>
                <a:cxn ang="0">
                  <a:pos x="1598" y="1435"/>
                </a:cxn>
                <a:cxn ang="0">
                  <a:pos x="2462" y="1435"/>
                </a:cxn>
                <a:cxn ang="0">
                  <a:pos x="2462" y="1783"/>
                </a:cxn>
                <a:cxn ang="0">
                  <a:pos x="1208" y="1783"/>
                </a:cxn>
                <a:cxn ang="0">
                  <a:pos x="1208" y="339"/>
                </a:cxn>
                <a:cxn ang="0">
                  <a:pos x="1162" y="339"/>
                </a:cxn>
                <a:cxn ang="0">
                  <a:pos x="793" y="1036"/>
                </a:cxn>
                <a:cxn ang="0">
                  <a:pos x="1208" y="1036"/>
                </a:cxn>
                <a:cxn ang="0">
                  <a:pos x="1208" y="339"/>
                </a:cxn>
              </a:cxnLst>
              <a:rect l="0" t="0" r="r" b="b"/>
              <a:pathLst>
                <a:path w="2462" h="1783">
                  <a:moveTo>
                    <a:pt x="1208" y="1783"/>
                  </a:moveTo>
                  <a:lnTo>
                    <a:pt x="1208" y="1384"/>
                  </a:lnTo>
                  <a:lnTo>
                    <a:pt x="610" y="1384"/>
                  </a:lnTo>
                  <a:lnTo>
                    <a:pt x="400" y="1783"/>
                  </a:lnTo>
                  <a:lnTo>
                    <a:pt x="0" y="1783"/>
                  </a:lnTo>
                  <a:lnTo>
                    <a:pt x="959" y="0"/>
                  </a:lnTo>
                  <a:lnTo>
                    <a:pt x="2450" y="0"/>
                  </a:lnTo>
                  <a:lnTo>
                    <a:pt x="2450" y="349"/>
                  </a:lnTo>
                  <a:lnTo>
                    <a:pt x="1598" y="349"/>
                  </a:lnTo>
                  <a:lnTo>
                    <a:pt x="1598" y="711"/>
                  </a:lnTo>
                  <a:lnTo>
                    <a:pt x="2335" y="711"/>
                  </a:lnTo>
                  <a:lnTo>
                    <a:pt x="2335" y="1060"/>
                  </a:lnTo>
                  <a:lnTo>
                    <a:pt x="1598" y="1060"/>
                  </a:lnTo>
                  <a:lnTo>
                    <a:pt x="1598" y="1435"/>
                  </a:lnTo>
                  <a:lnTo>
                    <a:pt x="2462" y="1435"/>
                  </a:lnTo>
                  <a:lnTo>
                    <a:pt x="2462" y="1783"/>
                  </a:lnTo>
                  <a:lnTo>
                    <a:pt x="1208" y="1783"/>
                  </a:lnTo>
                  <a:close/>
                  <a:moveTo>
                    <a:pt x="1208" y="339"/>
                  </a:moveTo>
                  <a:lnTo>
                    <a:pt x="1162" y="339"/>
                  </a:lnTo>
                  <a:lnTo>
                    <a:pt x="793" y="1036"/>
                  </a:lnTo>
                  <a:lnTo>
                    <a:pt x="1208" y="1036"/>
                  </a:lnTo>
                  <a:lnTo>
                    <a:pt x="1208" y="33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6" name="Freeform 11"/>
            <p:cNvSpPr>
              <a:spLocks/>
            </p:cNvSpPr>
            <p:nvPr userDrawn="1"/>
          </p:nvSpPr>
          <p:spPr bwMode="auto">
            <a:xfrm>
              <a:off x="1291784" y="793511"/>
              <a:ext cx="111870" cy="166729"/>
            </a:xfrm>
            <a:custGeom>
              <a:avLst/>
              <a:gdLst/>
              <a:ahLst/>
              <a:cxnLst>
                <a:cxn ang="0">
                  <a:pos x="0" y="1783"/>
                </a:cxn>
                <a:cxn ang="0">
                  <a:pos x="0" y="0"/>
                </a:cxn>
                <a:cxn ang="0">
                  <a:pos x="393" y="0"/>
                </a:cxn>
                <a:cxn ang="0">
                  <a:pos x="393" y="1426"/>
                </a:cxn>
                <a:cxn ang="0">
                  <a:pos x="1198" y="1426"/>
                </a:cxn>
                <a:cxn ang="0">
                  <a:pos x="1198" y="1783"/>
                </a:cxn>
                <a:cxn ang="0">
                  <a:pos x="0" y="1783"/>
                </a:cxn>
              </a:cxnLst>
              <a:rect l="0" t="0" r="r" b="b"/>
              <a:pathLst>
                <a:path w="1198" h="1783">
                  <a:moveTo>
                    <a:pt x="0" y="1783"/>
                  </a:moveTo>
                  <a:lnTo>
                    <a:pt x="0" y="0"/>
                  </a:lnTo>
                  <a:lnTo>
                    <a:pt x="393" y="0"/>
                  </a:lnTo>
                  <a:lnTo>
                    <a:pt x="393" y="1426"/>
                  </a:lnTo>
                  <a:lnTo>
                    <a:pt x="1198" y="1426"/>
                  </a:lnTo>
                  <a:lnTo>
                    <a:pt x="1198" y="1783"/>
                  </a:lnTo>
                  <a:lnTo>
                    <a:pt x="0" y="178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 name="Freeform 12"/>
            <p:cNvSpPr>
              <a:spLocks noEditPoints="1"/>
            </p:cNvSpPr>
            <p:nvPr userDrawn="1"/>
          </p:nvSpPr>
          <p:spPr bwMode="auto">
            <a:xfrm>
              <a:off x="1420634" y="793511"/>
              <a:ext cx="153821" cy="166729"/>
            </a:xfrm>
            <a:custGeom>
              <a:avLst/>
              <a:gdLst/>
              <a:ahLst/>
              <a:cxnLst>
                <a:cxn ang="0">
                  <a:pos x="0" y="0"/>
                </a:cxn>
                <a:cxn ang="0">
                  <a:pos x="797" y="4"/>
                </a:cxn>
                <a:cxn ang="0">
                  <a:pos x="944" y="27"/>
                </a:cxn>
                <a:cxn ang="0">
                  <a:pos x="1079" y="68"/>
                </a:cxn>
                <a:cxn ang="0">
                  <a:pos x="1202" y="125"/>
                </a:cxn>
                <a:cxn ang="0">
                  <a:pos x="1312" y="198"/>
                </a:cxn>
                <a:cxn ang="0">
                  <a:pos x="1408" y="286"/>
                </a:cxn>
                <a:cxn ang="0">
                  <a:pos x="1490" y="386"/>
                </a:cxn>
                <a:cxn ang="0">
                  <a:pos x="1554" y="497"/>
                </a:cxn>
                <a:cxn ang="0">
                  <a:pos x="1601" y="618"/>
                </a:cxn>
                <a:cxn ang="0">
                  <a:pos x="1631" y="748"/>
                </a:cxn>
                <a:cxn ang="0">
                  <a:pos x="1641" y="887"/>
                </a:cxn>
                <a:cxn ang="0">
                  <a:pos x="1637" y="985"/>
                </a:cxn>
                <a:cxn ang="0">
                  <a:pos x="1614" y="1118"/>
                </a:cxn>
                <a:cxn ang="0">
                  <a:pos x="1572" y="1242"/>
                </a:cxn>
                <a:cxn ang="0">
                  <a:pos x="1513" y="1358"/>
                </a:cxn>
                <a:cxn ang="0">
                  <a:pos x="1437" y="1463"/>
                </a:cxn>
                <a:cxn ang="0">
                  <a:pos x="1346" y="1555"/>
                </a:cxn>
                <a:cxn ang="0">
                  <a:pos x="1241" y="1633"/>
                </a:cxn>
                <a:cxn ang="0">
                  <a:pos x="1122" y="1697"/>
                </a:cxn>
                <a:cxn ang="0">
                  <a:pos x="990" y="1744"/>
                </a:cxn>
                <a:cxn ang="0">
                  <a:pos x="847" y="1774"/>
                </a:cxn>
                <a:cxn ang="0">
                  <a:pos x="694" y="1783"/>
                </a:cxn>
                <a:cxn ang="0">
                  <a:pos x="1229" y="834"/>
                </a:cxn>
                <a:cxn ang="0">
                  <a:pos x="1216" y="751"/>
                </a:cxn>
                <a:cxn ang="0">
                  <a:pos x="1193" y="674"/>
                </a:cxn>
                <a:cxn ang="0">
                  <a:pos x="1159" y="605"/>
                </a:cxn>
                <a:cxn ang="0">
                  <a:pos x="1116" y="542"/>
                </a:cxn>
                <a:cxn ang="0">
                  <a:pos x="1066" y="487"/>
                </a:cxn>
                <a:cxn ang="0">
                  <a:pos x="1006" y="441"/>
                </a:cxn>
                <a:cxn ang="0">
                  <a:pos x="938" y="404"/>
                </a:cxn>
                <a:cxn ang="0">
                  <a:pos x="863" y="377"/>
                </a:cxn>
                <a:cxn ang="0">
                  <a:pos x="782" y="359"/>
                </a:cxn>
                <a:cxn ang="0">
                  <a:pos x="694" y="354"/>
                </a:cxn>
                <a:cxn ang="0">
                  <a:pos x="694" y="1430"/>
                </a:cxn>
                <a:cxn ang="0">
                  <a:pos x="782" y="1423"/>
                </a:cxn>
                <a:cxn ang="0">
                  <a:pos x="863" y="1407"/>
                </a:cxn>
                <a:cxn ang="0">
                  <a:pos x="938" y="1381"/>
                </a:cxn>
                <a:cxn ang="0">
                  <a:pos x="1006" y="1344"/>
                </a:cxn>
                <a:cxn ang="0">
                  <a:pos x="1066" y="1298"/>
                </a:cxn>
                <a:cxn ang="0">
                  <a:pos x="1116" y="1244"/>
                </a:cxn>
                <a:cxn ang="0">
                  <a:pos x="1159" y="1182"/>
                </a:cxn>
                <a:cxn ang="0">
                  <a:pos x="1193" y="1113"/>
                </a:cxn>
                <a:cxn ang="0">
                  <a:pos x="1216" y="1037"/>
                </a:cxn>
                <a:cxn ang="0">
                  <a:pos x="1229" y="955"/>
                </a:cxn>
                <a:cxn ang="0">
                  <a:pos x="1231" y="892"/>
                </a:cxn>
              </a:cxnLst>
              <a:rect l="0" t="0" r="r" b="b"/>
              <a:pathLst>
                <a:path w="1641" h="1783">
                  <a:moveTo>
                    <a:pt x="694" y="1783"/>
                  </a:moveTo>
                  <a:lnTo>
                    <a:pt x="0" y="1783"/>
                  </a:lnTo>
                  <a:lnTo>
                    <a:pt x="0" y="0"/>
                  </a:lnTo>
                  <a:lnTo>
                    <a:pt x="694" y="0"/>
                  </a:lnTo>
                  <a:lnTo>
                    <a:pt x="746" y="1"/>
                  </a:lnTo>
                  <a:lnTo>
                    <a:pt x="797" y="4"/>
                  </a:lnTo>
                  <a:lnTo>
                    <a:pt x="847" y="10"/>
                  </a:lnTo>
                  <a:lnTo>
                    <a:pt x="896" y="17"/>
                  </a:lnTo>
                  <a:lnTo>
                    <a:pt x="944" y="27"/>
                  </a:lnTo>
                  <a:lnTo>
                    <a:pt x="990" y="39"/>
                  </a:lnTo>
                  <a:lnTo>
                    <a:pt x="1035" y="52"/>
                  </a:lnTo>
                  <a:lnTo>
                    <a:pt x="1079" y="68"/>
                  </a:lnTo>
                  <a:lnTo>
                    <a:pt x="1122" y="85"/>
                  </a:lnTo>
                  <a:lnTo>
                    <a:pt x="1162" y="105"/>
                  </a:lnTo>
                  <a:lnTo>
                    <a:pt x="1202" y="125"/>
                  </a:lnTo>
                  <a:lnTo>
                    <a:pt x="1241" y="149"/>
                  </a:lnTo>
                  <a:lnTo>
                    <a:pt x="1277" y="172"/>
                  </a:lnTo>
                  <a:lnTo>
                    <a:pt x="1312" y="198"/>
                  </a:lnTo>
                  <a:lnTo>
                    <a:pt x="1346" y="226"/>
                  </a:lnTo>
                  <a:lnTo>
                    <a:pt x="1378" y="255"/>
                  </a:lnTo>
                  <a:lnTo>
                    <a:pt x="1408" y="286"/>
                  </a:lnTo>
                  <a:lnTo>
                    <a:pt x="1437" y="318"/>
                  </a:lnTo>
                  <a:lnTo>
                    <a:pt x="1464" y="351"/>
                  </a:lnTo>
                  <a:lnTo>
                    <a:pt x="1490" y="386"/>
                  </a:lnTo>
                  <a:lnTo>
                    <a:pt x="1513" y="421"/>
                  </a:lnTo>
                  <a:lnTo>
                    <a:pt x="1534" y="458"/>
                  </a:lnTo>
                  <a:lnTo>
                    <a:pt x="1554" y="497"/>
                  </a:lnTo>
                  <a:lnTo>
                    <a:pt x="1572" y="536"/>
                  </a:lnTo>
                  <a:lnTo>
                    <a:pt x="1588" y="577"/>
                  </a:lnTo>
                  <a:lnTo>
                    <a:pt x="1601" y="618"/>
                  </a:lnTo>
                  <a:lnTo>
                    <a:pt x="1614" y="661"/>
                  </a:lnTo>
                  <a:lnTo>
                    <a:pt x="1624" y="704"/>
                  </a:lnTo>
                  <a:lnTo>
                    <a:pt x="1631" y="748"/>
                  </a:lnTo>
                  <a:lnTo>
                    <a:pt x="1637" y="794"/>
                  </a:lnTo>
                  <a:lnTo>
                    <a:pt x="1640" y="840"/>
                  </a:lnTo>
                  <a:lnTo>
                    <a:pt x="1641" y="887"/>
                  </a:lnTo>
                  <a:lnTo>
                    <a:pt x="1641" y="892"/>
                  </a:lnTo>
                  <a:lnTo>
                    <a:pt x="1640" y="939"/>
                  </a:lnTo>
                  <a:lnTo>
                    <a:pt x="1637" y="985"/>
                  </a:lnTo>
                  <a:lnTo>
                    <a:pt x="1631" y="1029"/>
                  </a:lnTo>
                  <a:lnTo>
                    <a:pt x="1624" y="1074"/>
                  </a:lnTo>
                  <a:lnTo>
                    <a:pt x="1614" y="1118"/>
                  </a:lnTo>
                  <a:lnTo>
                    <a:pt x="1601" y="1161"/>
                  </a:lnTo>
                  <a:lnTo>
                    <a:pt x="1588" y="1201"/>
                  </a:lnTo>
                  <a:lnTo>
                    <a:pt x="1572" y="1242"/>
                  </a:lnTo>
                  <a:lnTo>
                    <a:pt x="1554" y="1282"/>
                  </a:lnTo>
                  <a:lnTo>
                    <a:pt x="1534" y="1321"/>
                  </a:lnTo>
                  <a:lnTo>
                    <a:pt x="1513" y="1358"/>
                  </a:lnTo>
                  <a:lnTo>
                    <a:pt x="1490" y="1394"/>
                  </a:lnTo>
                  <a:lnTo>
                    <a:pt x="1464" y="1430"/>
                  </a:lnTo>
                  <a:lnTo>
                    <a:pt x="1437" y="1463"/>
                  </a:lnTo>
                  <a:lnTo>
                    <a:pt x="1408" y="1495"/>
                  </a:lnTo>
                  <a:lnTo>
                    <a:pt x="1378" y="1525"/>
                  </a:lnTo>
                  <a:lnTo>
                    <a:pt x="1346" y="1555"/>
                  </a:lnTo>
                  <a:lnTo>
                    <a:pt x="1312" y="1582"/>
                  </a:lnTo>
                  <a:lnTo>
                    <a:pt x="1277" y="1609"/>
                  </a:lnTo>
                  <a:lnTo>
                    <a:pt x="1241" y="1633"/>
                  </a:lnTo>
                  <a:lnTo>
                    <a:pt x="1202" y="1657"/>
                  </a:lnTo>
                  <a:lnTo>
                    <a:pt x="1162" y="1678"/>
                  </a:lnTo>
                  <a:lnTo>
                    <a:pt x="1122" y="1697"/>
                  </a:lnTo>
                  <a:lnTo>
                    <a:pt x="1079" y="1715"/>
                  </a:lnTo>
                  <a:lnTo>
                    <a:pt x="1035" y="1730"/>
                  </a:lnTo>
                  <a:lnTo>
                    <a:pt x="990" y="1744"/>
                  </a:lnTo>
                  <a:lnTo>
                    <a:pt x="944" y="1755"/>
                  </a:lnTo>
                  <a:lnTo>
                    <a:pt x="896" y="1766"/>
                  </a:lnTo>
                  <a:lnTo>
                    <a:pt x="847" y="1774"/>
                  </a:lnTo>
                  <a:lnTo>
                    <a:pt x="797" y="1779"/>
                  </a:lnTo>
                  <a:lnTo>
                    <a:pt x="746" y="1782"/>
                  </a:lnTo>
                  <a:lnTo>
                    <a:pt x="694" y="1783"/>
                  </a:lnTo>
                  <a:close/>
                  <a:moveTo>
                    <a:pt x="1231" y="892"/>
                  </a:moveTo>
                  <a:lnTo>
                    <a:pt x="1231" y="862"/>
                  </a:lnTo>
                  <a:lnTo>
                    <a:pt x="1229" y="834"/>
                  </a:lnTo>
                  <a:lnTo>
                    <a:pt x="1226" y="805"/>
                  </a:lnTo>
                  <a:lnTo>
                    <a:pt x="1221" y="778"/>
                  </a:lnTo>
                  <a:lnTo>
                    <a:pt x="1216" y="751"/>
                  </a:lnTo>
                  <a:lnTo>
                    <a:pt x="1210" y="725"/>
                  </a:lnTo>
                  <a:lnTo>
                    <a:pt x="1202" y="699"/>
                  </a:lnTo>
                  <a:lnTo>
                    <a:pt x="1193" y="674"/>
                  </a:lnTo>
                  <a:lnTo>
                    <a:pt x="1183" y="651"/>
                  </a:lnTo>
                  <a:lnTo>
                    <a:pt x="1171" y="627"/>
                  </a:lnTo>
                  <a:lnTo>
                    <a:pt x="1159" y="605"/>
                  </a:lnTo>
                  <a:lnTo>
                    <a:pt x="1146" y="582"/>
                  </a:lnTo>
                  <a:lnTo>
                    <a:pt x="1132" y="562"/>
                  </a:lnTo>
                  <a:lnTo>
                    <a:pt x="1116" y="542"/>
                  </a:lnTo>
                  <a:lnTo>
                    <a:pt x="1100" y="522"/>
                  </a:lnTo>
                  <a:lnTo>
                    <a:pt x="1083" y="504"/>
                  </a:lnTo>
                  <a:lnTo>
                    <a:pt x="1066" y="487"/>
                  </a:lnTo>
                  <a:lnTo>
                    <a:pt x="1046" y="470"/>
                  </a:lnTo>
                  <a:lnTo>
                    <a:pt x="1026" y="455"/>
                  </a:lnTo>
                  <a:lnTo>
                    <a:pt x="1006" y="441"/>
                  </a:lnTo>
                  <a:lnTo>
                    <a:pt x="984" y="428"/>
                  </a:lnTo>
                  <a:lnTo>
                    <a:pt x="961" y="415"/>
                  </a:lnTo>
                  <a:lnTo>
                    <a:pt x="938" y="404"/>
                  </a:lnTo>
                  <a:lnTo>
                    <a:pt x="914" y="394"/>
                  </a:lnTo>
                  <a:lnTo>
                    <a:pt x="889" y="385"/>
                  </a:lnTo>
                  <a:lnTo>
                    <a:pt x="863" y="377"/>
                  </a:lnTo>
                  <a:lnTo>
                    <a:pt x="837" y="369"/>
                  </a:lnTo>
                  <a:lnTo>
                    <a:pt x="809" y="364"/>
                  </a:lnTo>
                  <a:lnTo>
                    <a:pt x="782" y="359"/>
                  </a:lnTo>
                  <a:lnTo>
                    <a:pt x="753" y="356"/>
                  </a:lnTo>
                  <a:lnTo>
                    <a:pt x="725" y="354"/>
                  </a:lnTo>
                  <a:lnTo>
                    <a:pt x="694" y="354"/>
                  </a:lnTo>
                  <a:lnTo>
                    <a:pt x="393" y="354"/>
                  </a:lnTo>
                  <a:lnTo>
                    <a:pt x="393" y="1430"/>
                  </a:lnTo>
                  <a:lnTo>
                    <a:pt x="694" y="1430"/>
                  </a:lnTo>
                  <a:lnTo>
                    <a:pt x="725" y="1429"/>
                  </a:lnTo>
                  <a:lnTo>
                    <a:pt x="753" y="1426"/>
                  </a:lnTo>
                  <a:lnTo>
                    <a:pt x="782" y="1423"/>
                  </a:lnTo>
                  <a:lnTo>
                    <a:pt x="809" y="1419"/>
                  </a:lnTo>
                  <a:lnTo>
                    <a:pt x="837" y="1414"/>
                  </a:lnTo>
                  <a:lnTo>
                    <a:pt x="863" y="1407"/>
                  </a:lnTo>
                  <a:lnTo>
                    <a:pt x="889" y="1399"/>
                  </a:lnTo>
                  <a:lnTo>
                    <a:pt x="914" y="1391"/>
                  </a:lnTo>
                  <a:lnTo>
                    <a:pt x="938" y="1381"/>
                  </a:lnTo>
                  <a:lnTo>
                    <a:pt x="961" y="1369"/>
                  </a:lnTo>
                  <a:lnTo>
                    <a:pt x="984" y="1357"/>
                  </a:lnTo>
                  <a:lnTo>
                    <a:pt x="1006" y="1344"/>
                  </a:lnTo>
                  <a:lnTo>
                    <a:pt x="1026" y="1330"/>
                  </a:lnTo>
                  <a:lnTo>
                    <a:pt x="1046" y="1314"/>
                  </a:lnTo>
                  <a:lnTo>
                    <a:pt x="1066" y="1298"/>
                  </a:lnTo>
                  <a:lnTo>
                    <a:pt x="1083" y="1282"/>
                  </a:lnTo>
                  <a:lnTo>
                    <a:pt x="1100" y="1264"/>
                  </a:lnTo>
                  <a:lnTo>
                    <a:pt x="1116" y="1244"/>
                  </a:lnTo>
                  <a:lnTo>
                    <a:pt x="1132" y="1225"/>
                  </a:lnTo>
                  <a:lnTo>
                    <a:pt x="1146" y="1204"/>
                  </a:lnTo>
                  <a:lnTo>
                    <a:pt x="1159" y="1182"/>
                  </a:lnTo>
                  <a:lnTo>
                    <a:pt x="1171" y="1161"/>
                  </a:lnTo>
                  <a:lnTo>
                    <a:pt x="1183" y="1137"/>
                  </a:lnTo>
                  <a:lnTo>
                    <a:pt x="1193" y="1113"/>
                  </a:lnTo>
                  <a:lnTo>
                    <a:pt x="1202" y="1088"/>
                  </a:lnTo>
                  <a:lnTo>
                    <a:pt x="1210" y="1063"/>
                  </a:lnTo>
                  <a:lnTo>
                    <a:pt x="1216" y="1037"/>
                  </a:lnTo>
                  <a:lnTo>
                    <a:pt x="1221" y="1010"/>
                  </a:lnTo>
                  <a:lnTo>
                    <a:pt x="1226" y="982"/>
                  </a:lnTo>
                  <a:lnTo>
                    <a:pt x="1229" y="955"/>
                  </a:lnTo>
                  <a:lnTo>
                    <a:pt x="1231" y="925"/>
                  </a:lnTo>
                  <a:lnTo>
                    <a:pt x="1231" y="897"/>
                  </a:lnTo>
                  <a:lnTo>
                    <a:pt x="1231" y="89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 name="Freeform 13"/>
            <p:cNvSpPr>
              <a:spLocks noEditPoints="1"/>
            </p:cNvSpPr>
            <p:nvPr userDrawn="1"/>
          </p:nvSpPr>
          <p:spPr bwMode="auto">
            <a:xfrm>
              <a:off x="1597429" y="793511"/>
              <a:ext cx="143833" cy="166729"/>
            </a:xfrm>
            <a:custGeom>
              <a:avLst/>
              <a:gdLst/>
              <a:ahLst/>
              <a:cxnLst>
                <a:cxn ang="0">
                  <a:pos x="392" y="1213"/>
                </a:cxn>
                <a:cxn ang="0">
                  <a:pos x="0" y="0"/>
                </a:cxn>
                <a:cxn ang="0">
                  <a:pos x="891" y="3"/>
                </a:cxn>
                <a:cxn ang="0">
                  <a:pos x="999" y="16"/>
                </a:cxn>
                <a:cxn ang="0">
                  <a:pos x="1096" y="41"/>
                </a:cxn>
                <a:cxn ang="0">
                  <a:pos x="1184" y="75"/>
                </a:cxn>
                <a:cxn ang="0">
                  <a:pos x="1262" y="121"/>
                </a:cxn>
                <a:cxn ang="0">
                  <a:pos x="1328" y="176"/>
                </a:cxn>
                <a:cxn ang="0">
                  <a:pos x="1384" y="241"/>
                </a:cxn>
                <a:cxn ang="0">
                  <a:pos x="1428" y="314"/>
                </a:cxn>
                <a:cxn ang="0">
                  <a:pos x="1459" y="398"/>
                </a:cxn>
                <a:cxn ang="0">
                  <a:pos x="1480" y="489"/>
                </a:cxn>
                <a:cxn ang="0">
                  <a:pos x="1486" y="588"/>
                </a:cxn>
                <a:cxn ang="0">
                  <a:pos x="1484" y="646"/>
                </a:cxn>
                <a:cxn ang="0">
                  <a:pos x="1475" y="721"/>
                </a:cxn>
                <a:cxn ang="0">
                  <a:pos x="1458" y="789"/>
                </a:cxn>
                <a:cxn ang="0">
                  <a:pos x="1434" y="853"/>
                </a:cxn>
                <a:cxn ang="0">
                  <a:pos x="1403" y="911"/>
                </a:cxn>
                <a:cxn ang="0">
                  <a:pos x="1367" y="963"/>
                </a:cxn>
                <a:cxn ang="0">
                  <a:pos x="1324" y="1010"/>
                </a:cxn>
                <a:cxn ang="0">
                  <a:pos x="1276" y="1052"/>
                </a:cxn>
                <a:cxn ang="0">
                  <a:pos x="1223" y="1088"/>
                </a:cxn>
                <a:cxn ang="0">
                  <a:pos x="1165" y="1120"/>
                </a:cxn>
                <a:cxn ang="0">
                  <a:pos x="1104" y="1146"/>
                </a:cxn>
                <a:cxn ang="0">
                  <a:pos x="1089" y="609"/>
                </a:cxn>
                <a:cxn ang="0">
                  <a:pos x="1086" y="564"/>
                </a:cxn>
                <a:cxn ang="0">
                  <a:pos x="1077" y="523"/>
                </a:cxn>
                <a:cxn ang="0">
                  <a:pos x="1062" y="487"/>
                </a:cxn>
                <a:cxn ang="0">
                  <a:pos x="1041" y="454"/>
                </a:cxn>
                <a:cxn ang="0">
                  <a:pos x="1016" y="426"/>
                </a:cxn>
                <a:cxn ang="0">
                  <a:pos x="986" y="403"/>
                </a:cxn>
                <a:cxn ang="0">
                  <a:pos x="950" y="385"/>
                </a:cxn>
                <a:cxn ang="0">
                  <a:pos x="909" y="370"/>
                </a:cxn>
                <a:cxn ang="0">
                  <a:pos x="865" y="360"/>
                </a:cxn>
                <a:cxn ang="0">
                  <a:pos x="816" y="355"/>
                </a:cxn>
                <a:cxn ang="0">
                  <a:pos x="392" y="354"/>
                </a:cxn>
                <a:cxn ang="0">
                  <a:pos x="807" y="865"/>
                </a:cxn>
                <a:cxn ang="0">
                  <a:pos x="856" y="861"/>
                </a:cxn>
                <a:cxn ang="0">
                  <a:pos x="902" y="852"/>
                </a:cxn>
                <a:cxn ang="0">
                  <a:pos x="943" y="838"/>
                </a:cxn>
                <a:cxn ang="0">
                  <a:pos x="979" y="820"/>
                </a:cxn>
                <a:cxn ang="0">
                  <a:pos x="1010" y="796"/>
                </a:cxn>
                <a:cxn ang="0">
                  <a:pos x="1036" y="770"/>
                </a:cxn>
                <a:cxn ang="0">
                  <a:pos x="1058" y="739"/>
                </a:cxn>
                <a:cxn ang="0">
                  <a:pos x="1073" y="706"/>
                </a:cxn>
                <a:cxn ang="0">
                  <a:pos x="1084" y="668"/>
                </a:cxn>
                <a:cxn ang="0">
                  <a:pos x="1088" y="628"/>
                </a:cxn>
              </a:cxnLst>
              <a:rect l="0" t="0" r="r" b="b"/>
              <a:pathLst>
                <a:path w="1540" h="1783">
                  <a:moveTo>
                    <a:pt x="1081" y="1783"/>
                  </a:moveTo>
                  <a:lnTo>
                    <a:pt x="700" y="1213"/>
                  </a:lnTo>
                  <a:lnTo>
                    <a:pt x="392" y="1213"/>
                  </a:lnTo>
                  <a:lnTo>
                    <a:pt x="392" y="1783"/>
                  </a:lnTo>
                  <a:lnTo>
                    <a:pt x="0" y="1783"/>
                  </a:lnTo>
                  <a:lnTo>
                    <a:pt x="0" y="0"/>
                  </a:lnTo>
                  <a:lnTo>
                    <a:pt x="814" y="0"/>
                  </a:lnTo>
                  <a:lnTo>
                    <a:pt x="853" y="1"/>
                  </a:lnTo>
                  <a:lnTo>
                    <a:pt x="891" y="3"/>
                  </a:lnTo>
                  <a:lnTo>
                    <a:pt x="928" y="6"/>
                  </a:lnTo>
                  <a:lnTo>
                    <a:pt x="963" y="10"/>
                  </a:lnTo>
                  <a:lnTo>
                    <a:pt x="999" y="16"/>
                  </a:lnTo>
                  <a:lnTo>
                    <a:pt x="1032" y="22"/>
                  </a:lnTo>
                  <a:lnTo>
                    <a:pt x="1065" y="30"/>
                  </a:lnTo>
                  <a:lnTo>
                    <a:pt x="1096" y="41"/>
                  </a:lnTo>
                  <a:lnTo>
                    <a:pt x="1127" y="51"/>
                  </a:lnTo>
                  <a:lnTo>
                    <a:pt x="1156" y="62"/>
                  </a:lnTo>
                  <a:lnTo>
                    <a:pt x="1184" y="75"/>
                  </a:lnTo>
                  <a:lnTo>
                    <a:pt x="1211" y="89"/>
                  </a:lnTo>
                  <a:lnTo>
                    <a:pt x="1237" y="105"/>
                  </a:lnTo>
                  <a:lnTo>
                    <a:pt x="1262" y="121"/>
                  </a:lnTo>
                  <a:lnTo>
                    <a:pt x="1285" y="138"/>
                  </a:lnTo>
                  <a:lnTo>
                    <a:pt x="1308" y="157"/>
                  </a:lnTo>
                  <a:lnTo>
                    <a:pt x="1328" y="176"/>
                  </a:lnTo>
                  <a:lnTo>
                    <a:pt x="1349" y="196"/>
                  </a:lnTo>
                  <a:lnTo>
                    <a:pt x="1367" y="218"/>
                  </a:lnTo>
                  <a:lnTo>
                    <a:pt x="1384" y="241"/>
                  </a:lnTo>
                  <a:lnTo>
                    <a:pt x="1400" y="265"/>
                  </a:lnTo>
                  <a:lnTo>
                    <a:pt x="1415" y="289"/>
                  </a:lnTo>
                  <a:lnTo>
                    <a:pt x="1428" y="314"/>
                  </a:lnTo>
                  <a:lnTo>
                    <a:pt x="1440" y="342"/>
                  </a:lnTo>
                  <a:lnTo>
                    <a:pt x="1450" y="369"/>
                  </a:lnTo>
                  <a:lnTo>
                    <a:pt x="1459" y="398"/>
                  </a:lnTo>
                  <a:lnTo>
                    <a:pt x="1467" y="428"/>
                  </a:lnTo>
                  <a:lnTo>
                    <a:pt x="1475" y="458"/>
                  </a:lnTo>
                  <a:lnTo>
                    <a:pt x="1480" y="489"/>
                  </a:lnTo>
                  <a:lnTo>
                    <a:pt x="1483" y="521"/>
                  </a:lnTo>
                  <a:lnTo>
                    <a:pt x="1485" y="554"/>
                  </a:lnTo>
                  <a:lnTo>
                    <a:pt x="1486" y="588"/>
                  </a:lnTo>
                  <a:lnTo>
                    <a:pt x="1486" y="593"/>
                  </a:lnTo>
                  <a:lnTo>
                    <a:pt x="1486" y="620"/>
                  </a:lnTo>
                  <a:lnTo>
                    <a:pt x="1484" y="646"/>
                  </a:lnTo>
                  <a:lnTo>
                    <a:pt x="1482" y="672"/>
                  </a:lnTo>
                  <a:lnTo>
                    <a:pt x="1479" y="696"/>
                  </a:lnTo>
                  <a:lnTo>
                    <a:pt x="1475" y="721"/>
                  </a:lnTo>
                  <a:lnTo>
                    <a:pt x="1470" y="744"/>
                  </a:lnTo>
                  <a:lnTo>
                    <a:pt x="1464" y="768"/>
                  </a:lnTo>
                  <a:lnTo>
                    <a:pt x="1458" y="789"/>
                  </a:lnTo>
                  <a:lnTo>
                    <a:pt x="1451" y="811"/>
                  </a:lnTo>
                  <a:lnTo>
                    <a:pt x="1443" y="833"/>
                  </a:lnTo>
                  <a:lnTo>
                    <a:pt x="1434" y="853"/>
                  </a:lnTo>
                  <a:lnTo>
                    <a:pt x="1425" y="873"/>
                  </a:lnTo>
                  <a:lnTo>
                    <a:pt x="1415" y="892"/>
                  </a:lnTo>
                  <a:lnTo>
                    <a:pt x="1403" y="911"/>
                  </a:lnTo>
                  <a:lnTo>
                    <a:pt x="1392" y="929"/>
                  </a:lnTo>
                  <a:lnTo>
                    <a:pt x="1380" y="947"/>
                  </a:lnTo>
                  <a:lnTo>
                    <a:pt x="1367" y="963"/>
                  </a:lnTo>
                  <a:lnTo>
                    <a:pt x="1354" y="979"/>
                  </a:lnTo>
                  <a:lnTo>
                    <a:pt x="1339" y="996"/>
                  </a:lnTo>
                  <a:lnTo>
                    <a:pt x="1324" y="1010"/>
                  </a:lnTo>
                  <a:lnTo>
                    <a:pt x="1309" y="1025"/>
                  </a:lnTo>
                  <a:lnTo>
                    <a:pt x="1293" y="1038"/>
                  </a:lnTo>
                  <a:lnTo>
                    <a:pt x="1276" y="1052"/>
                  </a:lnTo>
                  <a:lnTo>
                    <a:pt x="1259" y="1065"/>
                  </a:lnTo>
                  <a:lnTo>
                    <a:pt x="1242" y="1077"/>
                  </a:lnTo>
                  <a:lnTo>
                    <a:pt x="1223" y="1088"/>
                  </a:lnTo>
                  <a:lnTo>
                    <a:pt x="1205" y="1100"/>
                  </a:lnTo>
                  <a:lnTo>
                    <a:pt x="1186" y="1110"/>
                  </a:lnTo>
                  <a:lnTo>
                    <a:pt x="1165" y="1120"/>
                  </a:lnTo>
                  <a:lnTo>
                    <a:pt x="1146" y="1129"/>
                  </a:lnTo>
                  <a:lnTo>
                    <a:pt x="1125" y="1138"/>
                  </a:lnTo>
                  <a:lnTo>
                    <a:pt x="1104" y="1146"/>
                  </a:lnTo>
                  <a:lnTo>
                    <a:pt x="1540" y="1783"/>
                  </a:lnTo>
                  <a:lnTo>
                    <a:pt x="1081" y="1783"/>
                  </a:lnTo>
                  <a:close/>
                  <a:moveTo>
                    <a:pt x="1089" y="609"/>
                  </a:moveTo>
                  <a:lnTo>
                    <a:pt x="1088" y="593"/>
                  </a:lnTo>
                  <a:lnTo>
                    <a:pt x="1087" y="578"/>
                  </a:lnTo>
                  <a:lnTo>
                    <a:pt x="1086" y="564"/>
                  </a:lnTo>
                  <a:lnTo>
                    <a:pt x="1083" y="550"/>
                  </a:lnTo>
                  <a:lnTo>
                    <a:pt x="1080" y="536"/>
                  </a:lnTo>
                  <a:lnTo>
                    <a:pt x="1077" y="523"/>
                  </a:lnTo>
                  <a:lnTo>
                    <a:pt x="1073" y="510"/>
                  </a:lnTo>
                  <a:lnTo>
                    <a:pt x="1068" y="498"/>
                  </a:lnTo>
                  <a:lnTo>
                    <a:pt x="1062" y="487"/>
                  </a:lnTo>
                  <a:lnTo>
                    <a:pt x="1056" y="475"/>
                  </a:lnTo>
                  <a:lnTo>
                    <a:pt x="1050" y="464"/>
                  </a:lnTo>
                  <a:lnTo>
                    <a:pt x="1041" y="454"/>
                  </a:lnTo>
                  <a:lnTo>
                    <a:pt x="1033" y="445"/>
                  </a:lnTo>
                  <a:lnTo>
                    <a:pt x="1025" y="436"/>
                  </a:lnTo>
                  <a:lnTo>
                    <a:pt x="1016" y="426"/>
                  </a:lnTo>
                  <a:lnTo>
                    <a:pt x="1007" y="418"/>
                  </a:lnTo>
                  <a:lnTo>
                    <a:pt x="997" y="410"/>
                  </a:lnTo>
                  <a:lnTo>
                    <a:pt x="986" y="403"/>
                  </a:lnTo>
                  <a:lnTo>
                    <a:pt x="974" y="397"/>
                  </a:lnTo>
                  <a:lnTo>
                    <a:pt x="962" y="390"/>
                  </a:lnTo>
                  <a:lnTo>
                    <a:pt x="950" y="385"/>
                  </a:lnTo>
                  <a:lnTo>
                    <a:pt x="937" y="380"/>
                  </a:lnTo>
                  <a:lnTo>
                    <a:pt x="923" y="375"/>
                  </a:lnTo>
                  <a:lnTo>
                    <a:pt x="909" y="370"/>
                  </a:lnTo>
                  <a:lnTo>
                    <a:pt x="895" y="366"/>
                  </a:lnTo>
                  <a:lnTo>
                    <a:pt x="881" y="363"/>
                  </a:lnTo>
                  <a:lnTo>
                    <a:pt x="865" y="360"/>
                  </a:lnTo>
                  <a:lnTo>
                    <a:pt x="849" y="358"/>
                  </a:lnTo>
                  <a:lnTo>
                    <a:pt x="833" y="356"/>
                  </a:lnTo>
                  <a:lnTo>
                    <a:pt x="816" y="355"/>
                  </a:lnTo>
                  <a:lnTo>
                    <a:pt x="798" y="354"/>
                  </a:lnTo>
                  <a:lnTo>
                    <a:pt x="781" y="354"/>
                  </a:lnTo>
                  <a:lnTo>
                    <a:pt x="392" y="354"/>
                  </a:lnTo>
                  <a:lnTo>
                    <a:pt x="392" y="866"/>
                  </a:lnTo>
                  <a:lnTo>
                    <a:pt x="788" y="866"/>
                  </a:lnTo>
                  <a:lnTo>
                    <a:pt x="807" y="865"/>
                  </a:lnTo>
                  <a:lnTo>
                    <a:pt x="824" y="864"/>
                  </a:lnTo>
                  <a:lnTo>
                    <a:pt x="840" y="863"/>
                  </a:lnTo>
                  <a:lnTo>
                    <a:pt x="856" y="861"/>
                  </a:lnTo>
                  <a:lnTo>
                    <a:pt x="872" y="859"/>
                  </a:lnTo>
                  <a:lnTo>
                    <a:pt x="887" y="855"/>
                  </a:lnTo>
                  <a:lnTo>
                    <a:pt x="902" y="852"/>
                  </a:lnTo>
                  <a:lnTo>
                    <a:pt x="916" y="848"/>
                  </a:lnTo>
                  <a:lnTo>
                    <a:pt x="930" y="843"/>
                  </a:lnTo>
                  <a:lnTo>
                    <a:pt x="943" y="838"/>
                  </a:lnTo>
                  <a:lnTo>
                    <a:pt x="955" y="832"/>
                  </a:lnTo>
                  <a:lnTo>
                    <a:pt x="967" y="826"/>
                  </a:lnTo>
                  <a:lnTo>
                    <a:pt x="979" y="820"/>
                  </a:lnTo>
                  <a:lnTo>
                    <a:pt x="990" y="812"/>
                  </a:lnTo>
                  <a:lnTo>
                    <a:pt x="1001" y="804"/>
                  </a:lnTo>
                  <a:lnTo>
                    <a:pt x="1010" y="796"/>
                  </a:lnTo>
                  <a:lnTo>
                    <a:pt x="1020" y="788"/>
                  </a:lnTo>
                  <a:lnTo>
                    <a:pt x="1028" y="779"/>
                  </a:lnTo>
                  <a:lnTo>
                    <a:pt x="1036" y="770"/>
                  </a:lnTo>
                  <a:lnTo>
                    <a:pt x="1044" y="759"/>
                  </a:lnTo>
                  <a:lnTo>
                    <a:pt x="1052" y="749"/>
                  </a:lnTo>
                  <a:lnTo>
                    <a:pt x="1058" y="739"/>
                  </a:lnTo>
                  <a:lnTo>
                    <a:pt x="1064" y="728"/>
                  </a:lnTo>
                  <a:lnTo>
                    <a:pt x="1069" y="717"/>
                  </a:lnTo>
                  <a:lnTo>
                    <a:pt x="1073" y="706"/>
                  </a:lnTo>
                  <a:lnTo>
                    <a:pt x="1077" y="693"/>
                  </a:lnTo>
                  <a:lnTo>
                    <a:pt x="1081" y="681"/>
                  </a:lnTo>
                  <a:lnTo>
                    <a:pt x="1084" y="668"/>
                  </a:lnTo>
                  <a:lnTo>
                    <a:pt x="1086" y="655"/>
                  </a:lnTo>
                  <a:lnTo>
                    <a:pt x="1087" y="641"/>
                  </a:lnTo>
                  <a:lnTo>
                    <a:pt x="1088" y="628"/>
                  </a:lnTo>
                  <a:lnTo>
                    <a:pt x="1089" y="614"/>
                  </a:lnTo>
                  <a:lnTo>
                    <a:pt x="1089" y="60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 name="Freeform 14"/>
            <p:cNvSpPr>
              <a:spLocks/>
            </p:cNvSpPr>
            <p:nvPr userDrawn="1"/>
          </p:nvSpPr>
          <p:spPr bwMode="auto">
            <a:xfrm>
              <a:off x="1760240" y="793511"/>
              <a:ext cx="125854" cy="166729"/>
            </a:xfrm>
            <a:custGeom>
              <a:avLst/>
              <a:gdLst/>
              <a:ahLst/>
              <a:cxnLst>
                <a:cxn ang="0">
                  <a:pos x="0" y="1783"/>
                </a:cxn>
                <a:cxn ang="0">
                  <a:pos x="0" y="0"/>
                </a:cxn>
                <a:cxn ang="0">
                  <a:pos x="1343" y="0"/>
                </a:cxn>
                <a:cxn ang="0">
                  <a:pos x="1343" y="349"/>
                </a:cxn>
                <a:cxn ang="0">
                  <a:pos x="389" y="349"/>
                </a:cxn>
                <a:cxn ang="0">
                  <a:pos x="389" y="711"/>
                </a:cxn>
                <a:cxn ang="0">
                  <a:pos x="1228" y="711"/>
                </a:cxn>
                <a:cxn ang="0">
                  <a:pos x="1228" y="1060"/>
                </a:cxn>
                <a:cxn ang="0">
                  <a:pos x="389" y="1060"/>
                </a:cxn>
                <a:cxn ang="0">
                  <a:pos x="389" y="1435"/>
                </a:cxn>
                <a:cxn ang="0">
                  <a:pos x="1355" y="1435"/>
                </a:cxn>
                <a:cxn ang="0">
                  <a:pos x="1355" y="1783"/>
                </a:cxn>
                <a:cxn ang="0">
                  <a:pos x="0" y="1783"/>
                </a:cxn>
              </a:cxnLst>
              <a:rect l="0" t="0" r="r" b="b"/>
              <a:pathLst>
                <a:path w="1355" h="1783">
                  <a:moveTo>
                    <a:pt x="0" y="1783"/>
                  </a:moveTo>
                  <a:lnTo>
                    <a:pt x="0" y="0"/>
                  </a:lnTo>
                  <a:lnTo>
                    <a:pt x="1343" y="0"/>
                  </a:lnTo>
                  <a:lnTo>
                    <a:pt x="1343" y="349"/>
                  </a:lnTo>
                  <a:lnTo>
                    <a:pt x="389" y="349"/>
                  </a:lnTo>
                  <a:lnTo>
                    <a:pt x="389" y="711"/>
                  </a:lnTo>
                  <a:lnTo>
                    <a:pt x="1228" y="711"/>
                  </a:lnTo>
                  <a:lnTo>
                    <a:pt x="1228" y="1060"/>
                  </a:lnTo>
                  <a:lnTo>
                    <a:pt x="389" y="1060"/>
                  </a:lnTo>
                  <a:lnTo>
                    <a:pt x="389" y="1435"/>
                  </a:lnTo>
                  <a:lnTo>
                    <a:pt x="1355" y="1435"/>
                  </a:lnTo>
                  <a:lnTo>
                    <a:pt x="1355" y="1783"/>
                  </a:lnTo>
                  <a:lnTo>
                    <a:pt x="0" y="178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 name="Freeform 15"/>
            <p:cNvSpPr>
              <a:spLocks/>
            </p:cNvSpPr>
            <p:nvPr userDrawn="1"/>
          </p:nvSpPr>
          <p:spPr bwMode="auto">
            <a:xfrm>
              <a:off x="785372" y="384175"/>
              <a:ext cx="88897" cy="172719"/>
            </a:xfrm>
            <a:custGeom>
              <a:avLst/>
              <a:gdLst/>
              <a:ahLst/>
              <a:cxnLst>
                <a:cxn ang="0">
                  <a:pos x="532" y="955"/>
                </a:cxn>
                <a:cxn ang="0">
                  <a:pos x="523" y="1039"/>
                </a:cxn>
                <a:cxn ang="0">
                  <a:pos x="503" y="1117"/>
                </a:cxn>
                <a:cxn ang="0">
                  <a:pos x="473" y="1191"/>
                </a:cxn>
                <a:cxn ang="0">
                  <a:pos x="434" y="1259"/>
                </a:cxn>
                <a:cxn ang="0">
                  <a:pos x="385" y="1320"/>
                </a:cxn>
                <a:cxn ang="0">
                  <a:pos x="328" y="1372"/>
                </a:cxn>
                <a:cxn ang="0">
                  <a:pos x="263" y="1415"/>
                </a:cxn>
                <a:cxn ang="0">
                  <a:pos x="191" y="1449"/>
                </a:cxn>
                <a:cxn ang="0">
                  <a:pos x="112" y="1471"/>
                </a:cxn>
                <a:cxn ang="0">
                  <a:pos x="29" y="1482"/>
                </a:cxn>
                <a:cxn ang="0">
                  <a:pos x="0" y="1844"/>
                </a:cxn>
                <a:cxn ang="0">
                  <a:pos x="149" y="1833"/>
                </a:cxn>
                <a:cxn ang="0">
                  <a:pos x="289" y="1801"/>
                </a:cxn>
                <a:cxn ang="0">
                  <a:pos x="419" y="1751"/>
                </a:cxn>
                <a:cxn ang="0">
                  <a:pos x="538" y="1684"/>
                </a:cxn>
                <a:cxn ang="0">
                  <a:pos x="644" y="1602"/>
                </a:cxn>
                <a:cxn ang="0">
                  <a:pos x="736" y="1506"/>
                </a:cxn>
                <a:cxn ang="0">
                  <a:pos x="812" y="1398"/>
                </a:cxn>
                <a:cxn ang="0">
                  <a:pos x="873" y="1279"/>
                </a:cxn>
                <a:cxn ang="0">
                  <a:pos x="915" y="1151"/>
                </a:cxn>
                <a:cxn ang="0">
                  <a:pos x="938" y="1015"/>
                </a:cxn>
                <a:cxn ang="0">
                  <a:pos x="943" y="916"/>
                </a:cxn>
                <a:cxn ang="0">
                  <a:pos x="933" y="777"/>
                </a:cxn>
                <a:cxn ang="0">
                  <a:pos x="903" y="644"/>
                </a:cxn>
                <a:cxn ang="0">
                  <a:pos x="855" y="519"/>
                </a:cxn>
                <a:cxn ang="0">
                  <a:pos x="790" y="404"/>
                </a:cxn>
                <a:cxn ang="0">
                  <a:pos x="708" y="300"/>
                </a:cxn>
                <a:cxn ang="0">
                  <a:pos x="612" y="209"/>
                </a:cxn>
                <a:cxn ang="0">
                  <a:pos x="501" y="132"/>
                </a:cxn>
                <a:cxn ang="0">
                  <a:pos x="379" y="71"/>
                </a:cxn>
                <a:cxn ang="0">
                  <a:pos x="245" y="29"/>
                </a:cxn>
                <a:cxn ang="0">
                  <a:pos x="100" y="4"/>
                </a:cxn>
                <a:cxn ang="0">
                  <a:pos x="0" y="0"/>
                </a:cxn>
                <a:cxn ang="0">
                  <a:pos x="56" y="365"/>
                </a:cxn>
                <a:cxn ang="0">
                  <a:pos x="139" y="381"/>
                </a:cxn>
                <a:cxn ang="0">
                  <a:pos x="215" y="407"/>
                </a:cxn>
                <a:cxn ang="0">
                  <a:pos x="284" y="445"/>
                </a:cxn>
                <a:cxn ang="0">
                  <a:pos x="346" y="492"/>
                </a:cxn>
                <a:cxn ang="0">
                  <a:pos x="401" y="548"/>
                </a:cxn>
                <a:cxn ang="0">
                  <a:pos x="447" y="612"/>
                </a:cxn>
                <a:cxn ang="0">
                  <a:pos x="484" y="681"/>
                </a:cxn>
                <a:cxn ang="0">
                  <a:pos x="511" y="758"/>
                </a:cxn>
                <a:cxn ang="0">
                  <a:pos x="527" y="838"/>
                </a:cxn>
                <a:cxn ang="0">
                  <a:pos x="533" y="922"/>
                </a:cxn>
              </a:cxnLst>
              <a:rect l="0" t="0" r="r" b="b"/>
              <a:pathLst>
                <a:path w="943" h="1844">
                  <a:moveTo>
                    <a:pt x="533" y="922"/>
                  </a:moveTo>
                  <a:lnTo>
                    <a:pt x="533" y="927"/>
                  </a:lnTo>
                  <a:lnTo>
                    <a:pt x="532" y="955"/>
                  </a:lnTo>
                  <a:lnTo>
                    <a:pt x="531" y="984"/>
                  </a:lnTo>
                  <a:lnTo>
                    <a:pt x="528" y="1011"/>
                  </a:lnTo>
                  <a:lnTo>
                    <a:pt x="523" y="1039"/>
                  </a:lnTo>
                  <a:lnTo>
                    <a:pt x="518" y="1065"/>
                  </a:lnTo>
                  <a:lnTo>
                    <a:pt x="511" y="1092"/>
                  </a:lnTo>
                  <a:lnTo>
                    <a:pt x="503" y="1117"/>
                  </a:lnTo>
                  <a:lnTo>
                    <a:pt x="495" y="1143"/>
                  </a:lnTo>
                  <a:lnTo>
                    <a:pt x="485" y="1167"/>
                  </a:lnTo>
                  <a:lnTo>
                    <a:pt x="473" y="1191"/>
                  </a:lnTo>
                  <a:lnTo>
                    <a:pt x="461" y="1215"/>
                  </a:lnTo>
                  <a:lnTo>
                    <a:pt x="448" y="1237"/>
                  </a:lnTo>
                  <a:lnTo>
                    <a:pt x="434" y="1259"/>
                  </a:lnTo>
                  <a:lnTo>
                    <a:pt x="418" y="1280"/>
                  </a:lnTo>
                  <a:lnTo>
                    <a:pt x="402" y="1300"/>
                  </a:lnTo>
                  <a:lnTo>
                    <a:pt x="385" y="1320"/>
                  </a:lnTo>
                  <a:lnTo>
                    <a:pt x="367" y="1338"/>
                  </a:lnTo>
                  <a:lnTo>
                    <a:pt x="347" y="1355"/>
                  </a:lnTo>
                  <a:lnTo>
                    <a:pt x="328" y="1372"/>
                  </a:lnTo>
                  <a:lnTo>
                    <a:pt x="307" y="1387"/>
                  </a:lnTo>
                  <a:lnTo>
                    <a:pt x="285" y="1402"/>
                  </a:lnTo>
                  <a:lnTo>
                    <a:pt x="263" y="1415"/>
                  </a:lnTo>
                  <a:lnTo>
                    <a:pt x="239" y="1428"/>
                  </a:lnTo>
                  <a:lnTo>
                    <a:pt x="216" y="1439"/>
                  </a:lnTo>
                  <a:lnTo>
                    <a:pt x="191" y="1449"/>
                  </a:lnTo>
                  <a:lnTo>
                    <a:pt x="165" y="1457"/>
                  </a:lnTo>
                  <a:lnTo>
                    <a:pt x="140" y="1464"/>
                  </a:lnTo>
                  <a:lnTo>
                    <a:pt x="112" y="1471"/>
                  </a:lnTo>
                  <a:lnTo>
                    <a:pt x="85" y="1476"/>
                  </a:lnTo>
                  <a:lnTo>
                    <a:pt x="57" y="1480"/>
                  </a:lnTo>
                  <a:lnTo>
                    <a:pt x="29" y="1482"/>
                  </a:lnTo>
                  <a:lnTo>
                    <a:pt x="0" y="1483"/>
                  </a:lnTo>
                  <a:lnTo>
                    <a:pt x="0" y="1483"/>
                  </a:lnTo>
                  <a:lnTo>
                    <a:pt x="0" y="1844"/>
                  </a:lnTo>
                  <a:lnTo>
                    <a:pt x="50" y="1842"/>
                  </a:lnTo>
                  <a:lnTo>
                    <a:pt x="100" y="1839"/>
                  </a:lnTo>
                  <a:lnTo>
                    <a:pt x="149" y="1833"/>
                  </a:lnTo>
                  <a:lnTo>
                    <a:pt x="197" y="1825"/>
                  </a:lnTo>
                  <a:lnTo>
                    <a:pt x="244" y="1814"/>
                  </a:lnTo>
                  <a:lnTo>
                    <a:pt x="289" y="1801"/>
                  </a:lnTo>
                  <a:lnTo>
                    <a:pt x="334" y="1787"/>
                  </a:lnTo>
                  <a:lnTo>
                    <a:pt x="378" y="1770"/>
                  </a:lnTo>
                  <a:lnTo>
                    <a:pt x="419" y="1751"/>
                  </a:lnTo>
                  <a:lnTo>
                    <a:pt x="460" y="1731"/>
                  </a:lnTo>
                  <a:lnTo>
                    <a:pt x="500" y="1709"/>
                  </a:lnTo>
                  <a:lnTo>
                    <a:pt x="538" y="1684"/>
                  </a:lnTo>
                  <a:lnTo>
                    <a:pt x="575" y="1659"/>
                  </a:lnTo>
                  <a:lnTo>
                    <a:pt x="611" y="1631"/>
                  </a:lnTo>
                  <a:lnTo>
                    <a:pt x="644" y="1602"/>
                  </a:lnTo>
                  <a:lnTo>
                    <a:pt x="677" y="1571"/>
                  </a:lnTo>
                  <a:lnTo>
                    <a:pt x="707" y="1540"/>
                  </a:lnTo>
                  <a:lnTo>
                    <a:pt x="736" y="1506"/>
                  </a:lnTo>
                  <a:lnTo>
                    <a:pt x="763" y="1471"/>
                  </a:lnTo>
                  <a:lnTo>
                    <a:pt x="789" y="1435"/>
                  </a:lnTo>
                  <a:lnTo>
                    <a:pt x="812" y="1398"/>
                  </a:lnTo>
                  <a:lnTo>
                    <a:pt x="834" y="1359"/>
                  </a:lnTo>
                  <a:lnTo>
                    <a:pt x="855" y="1320"/>
                  </a:lnTo>
                  <a:lnTo>
                    <a:pt x="873" y="1279"/>
                  </a:lnTo>
                  <a:lnTo>
                    <a:pt x="888" y="1237"/>
                  </a:lnTo>
                  <a:lnTo>
                    <a:pt x="902" y="1194"/>
                  </a:lnTo>
                  <a:lnTo>
                    <a:pt x="915" y="1151"/>
                  </a:lnTo>
                  <a:lnTo>
                    <a:pt x="925" y="1107"/>
                  </a:lnTo>
                  <a:lnTo>
                    <a:pt x="933" y="1061"/>
                  </a:lnTo>
                  <a:lnTo>
                    <a:pt x="938" y="1015"/>
                  </a:lnTo>
                  <a:lnTo>
                    <a:pt x="942" y="968"/>
                  </a:lnTo>
                  <a:lnTo>
                    <a:pt x="943" y="922"/>
                  </a:lnTo>
                  <a:lnTo>
                    <a:pt x="943" y="916"/>
                  </a:lnTo>
                  <a:lnTo>
                    <a:pt x="942" y="870"/>
                  </a:lnTo>
                  <a:lnTo>
                    <a:pt x="938" y="823"/>
                  </a:lnTo>
                  <a:lnTo>
                    <a:pt x="933" y="777"/>
                  </a:lnTo>
                  <a:lnTo>
                    <a:pt x="925" y="732"/>
                  </a:lnTo>
                  <a:lnTo>
                    <a:pt x="915" y="687"/>
                  </a:lnTo>
                  <a:lnTo>
                    <a:pt x="903" y="644"/>
                  </a:lnTo>
                  <a:lnTo>
                    <a:pt x="889" y="601"/>
                  </a:lnTo>
                  <a:lnTo>
                    <a:pt x="873" y="560"/>
                  </a:lnTo>
                  <a:lnTo>
                    <a:pt x="855" y="519"/>
                  </a:lnTo>
                  <a:lnTo>
                    <a:pt x="835" y="480"/>
                  </a:lnTo>
                  <a:lnTo>
                    <a:pt x="813" y="441"/>
                  </a:lnTo>
                  <a:lnTo>
                    <a:pt x="790" y="404"/>
                  </a:lnTo>
                  <a:lnTo>
                    <a:pt x="764" y="368"/>
                  </a:lnTo>
                  <a:lnTo>
                    <a:pt x="737" y="333"/>
                  </a:lnTo>
                  <a:lnTo>
                    <a:pt x="708" y="300"/>
                  </a:lnTo>
                  <a:lnTo>
                    <a:pt x="678" y="268"/>
                  </a:lnTo>
                  <a:lnTo>
                    <a:pt x="645" y="237"/>
                  </a:lnTo>
                  <a:lnTo>
                    <a:pt x="612" y="209"/>
                  </a:lnTo>
                  <a:lnTo>
                    <a:pt x="576" y="181"/>
                  </a:lnTo>
                  <a:lnTo>
                    <a:pt x="539" y="156"/>
                  </a:lnTo>
                  <a:lnTo>
                    <a:pt x="501" y="132"/>
                  </a:lnTo>
                  <a:lnTo>
                    <a:pt x="462" y="110"/>
                  </a:lnTo>
                  <a:lnTo>
                    <a:pt x="420" y="90"/>
                  </a:lnTo>
                  <a:lnTo>
                    <a:pt x="379" y="71"/>
                  </a:lnTo>
                  <a:lnTo>
                    <a:pt x="335" y="55"/>
                  </a:lnTo>
                  <a:lnTo>
                    <a:pt x="290" y="41"/>
                  </a:lnTo>
                  <a:lnTo>
                    <a:pt x="245" y="29"/>
                  </a:lnTo>
                  <a:lnTo>
                    <a:pt x="198" y="18"/>
                  </a:lnTo>
                  <a:lnTo>
                    <a:pt x="150" y="10"/>
                  </a:lnTo>
                  <a:lnTo>
                    <a:pt x="100" y="4"/>
                  </a:lnTo>
                  <a:lnTo>
                    <a:pt x="50" y="1"/>
                  </a:lnTo>
                  <a:lnTo>
                    <a:pt x="0" y="0"/>
                  </a:lnTo>
                  <a:lnTo>
                    <a:pt x="0" y="0"/>
                  </a:lnTo>
                  <a:lnTo>
                    <a:pt x="0" y="362"/>
                  </a:lnTo>
                  <a:lnTo>
                    <a:pt x="28" y="363"/>
                  </a:lnTo>
                  <a:lnTo>
                    <a:pt x="56" y="365"/>
                  </a:lnTo>
                  <a:lnTo>
                    <a:pt x="85" y="369"/>
                  </a:lnTo>
                  <a:lnTo>
                    <a:pt x="112" y="374"/>
                  </a:lnTo>
                  <a:lnTo>
                    <a:pt x="139" y="381"/>
                  </a:lnTo>
                  <a:lnTo>
                    <a:pt x="164" y="388"/>
                  </a:lnTo>
                  <a:lnTo>
                    <a:pt x="190" y="397"/>
                  </a:lnTo>
                  <a:lnTo>
                    <a:pt x="215" y="407"/>
                  </a:lnTo>
                  <a:lnTo>
                    <a:pt x="238" y="419"/>
                  </a:lnTo>
                  <a:lnTo>
                    <a:pt x="262" y="432"/>
                  </a:lnTo>
                  <a:lnTo>
                    <a:pt x="284" y="445"/>
                  </a:lnTo>
                  <a:lnTo>
                    <a:pt x="306" y="460"/>
                  </a:lnTo>
                  <a:lnTo>
                    <a:pt x="327" y="476"/>
                  </a:lnTo>
                  <a:lnTo>
                    <a:pt x="346" y="492"/>
                  </a:lnTo>
                  <a:lnTo>
                    <a:pt x="366" y="510"/>
                  </a:lnTo>
                  <a:lnTo>
                    <a:pt x="384" y="529"/>
                  </a:lnTo>
                  <a:lnTo>
                    <a:pt x="401" y="548"/>
                  </a:lnTo>
                  <a:lnTo>
                    <a:pt x="417" y="568"/>
                  </a:lnTo>
                  <a:lnTo>
                    <a:pt x="433" y="590"/>
                  </a:lnTo>
                  <a:lnTo>
                    <a:pt x="447" y="612"/>
                  </a:lnTo>
                  <a:lnTo>
                    <a:pt x="460" y="634"/>
                  </a:lnTo>
                  <a:lnTo>
                    <a:pt x="472" y="658"/>
                  </a:lnTo>
                  <a:lnTo>
                    <a:pt x="484" y="681"/>
                  </a:lnTo>
                  <a:lnTo>
                    <a:pt x="494" y="707"/>
                  </a:lnTo>
                  <a:lnTo>
                    <a:pt x="503" y="731"/>
                  </a:lnTo>
                  <a:lnTo>
                    <a:pt x="511" y="758"/>
                  </a:lnTo>
                  <a:lnTo>
                    <a:pt x="518" y="784"/>
                  </a:lnTo>
                  <a:lnTo>
                    <a:pt x="523" y="811"/>
                  </a:lnTo>
                  <a:lnTo>
                    <a:pt x="527" y="838"/>
                  </a:lnTo>
                  <a:lnTo>
                    <a:pt x="531" y="866"/>
                  </a:lnTo>
                  <a:lnTo>
                    <a:pt x="532" y="893"/>
                  </a:lnTo>
                  <a:lnTo>
                    <a:pt x="533" y="92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 name="Freeform 16"/>
            <p:cNvSpPr>
              <a:spLocks/>
            </p:cNvSpPr>
            <p:nvPr userDrawn="1"/>
          </p:nvSpPr>
          <p:spPr bwMode="auto">
            <a:xfrm>
              <a:off x="785372" y="590839"/>
              <a:ext cx="87898" cy="170723"/>
            </a:xfrm>
            <a:custGeom>
              <a:avLst/>
              <a:gdLst/>
              <a:ahLst/>
              <a:cxnLst>
                <a:cxn ang="0">
                  <a:pos x="528" y="955"/>
                </a:cxn>
                <a:cxn ang="0">
                  <a:pos x="518" y="1037"/>
                </a:cxn>
                <a:cxn ang="0">
                  <a:pos x="499" y="1116"/>
                </a:cxn>
                <a:cxn ang="0">
                  <a:pos x="468" y="1189"/>
                </a:cxn>
                <a:cxn ang="0">
                  <a:pos x="430" y="1256"/>
                </a:cxn>
                <a:cxn ang="0">
                  <a:pos x="381" y="1317"/>
                </a:cxn>
                <a:cxn ang="0">
                  <a:pos x="325" y="1369"/>
                </a:cxn>
                <a:cxn ang="0">
                  <a:pos x="261" y="1413"/>
                </a:cxn>
                <a:cxn ang="0">
                  <a:pos x="190" y="1447"/>
                </a:cxn>
                <a:cxn ang="0">
                  <a:pos x="111" y="1469"/>
                </a:cxn>
                <a:cxn ang="0">
                  <a:pos x="28" y="1480"/>
                </a:cxn>
                <a:cxn ang="0">
                  <a:pos x="49" y="1842"/>
                </a:cxn>
                <a:cxn ang="0">
                  <a:pos x="196" y="1822"/>
                </a:cxn>
                <a:cxn ang="0">
                  <a:pos x="332" y="1785"/>
                </a:cxn>
                <a:cxn ang="0">
                  <a:pos x="458" y="1729"/>
                </a:cxn>
                <a:cxn ang="0">
                  <a:pos x="572" y="1656"/>
                </a:cxn>
                <a:cxn ang="0">
                  <a:pos x="673" y="1569"/>
                </a:cxn>
                <a:cxn ang="0">
                  <a:pos x="759" y="1469"/>
                </a:cxn>
                <a:cxn ang="0">
                  <a:pos x="830" y="1357"/>
                </a:cxn>
                <a:cxn ang="0">
                  <a:pos x="884" y="1236"/>
                </a:cxn>
                <a:cxn ang="0">
                  <a:pos x="920" y="1106"/>
                </a:cxn>
                <a:cxn ang="0">
                  <a:pos x="937" y="968"/>
                </a:cxn>
                <a:cxn ang="0">
                  <a:pos x="937" y="869"/>
                </a:cxn>
                <a:cxn ang="0">
                  <a:pos x="920" y="732"/>
                </a:cxn>
                <a:cxn ang="0">
                  <a:pos x="884" y="601"/>
                </a:cxn>
                <a:cxn ang="0">
                  <a:pos x="830" y="480"/>
                </a:cxn>
                <a:cxn ang="0">
                  <a:pos x="760" y="369"/>
                </a:cxn>
                <a:cxn ang="0">
                  <a:pos x="674" y="270"/>
                </a:cxn>
                <a:cxn ang="0">
                  <a:pos x="573" y="183"/>
                </a:cxn>
                <a:cxn ang="0">
                  <a:pos x="459" y="112"/>
                </a:cxn>
                <a:cxn ang="0">
                  <a:pos x="333" y="57"/>
                </a:cxn>
                <a:cxn ang="0">
                  <a:pos x="197" y="19"/>
                </a:cxn>
                <a:cxn ang="0">
                  <a:pos x="50" y="1"/>
                </a:cxn>
                <a:cxn ang="0">
                  <a:pos x="28" y="362"/>
                </a:cxn>
                <a:cxn ang="0">
                  <a:pos x="111" y="374"/>
                </a:cxn>
                <a:cxn ang="0">
                  <a:pos x="189" y="398"/>
                </a:cxn>
                <a:cxn ang="0">
                  <a:pos x="260" y="432"/>
                </a:cxn>
                <a:cxn ang="0">
                  <a:pos x="324" y="477"/>
                </a:cxn>
                <a:cxn ang="0">
                  <a:pos x="380" y="530"/>
                </a:cxn>
                <a:cxn ang="0">
                  <a:pos x="429" y="591"/>
                </a:cxn>
                <a:cxn ang="0">
                  <a:pos x="468" y="659"/>
                </a:cxn>
                <a:cxn ang="0">
                  <a:pos x="499" y="732"/>
                </a:cxn>
                <a:cxn ang="0">
                  <a:pos x="518" y="811"/>
                </a:cxn>
                <a:cxn ang="0">
                  <a:pos x="528" y="894"/>
                </a:cxn>
              </a:cxnLst>
              <a:rect l="0" t="0" r="r" b="b"/>
              <a:pathLst>
                <a:path w="938" h="1843">
                  <a:moveTo>
                    <a:pt x="528" y="921"/>
                  </a:moveTo>
                  <a:lnTo>
                    <a:pt x="528" y="926"/>
                  </a:lnTo>
                  <a:lnTo>
                    <a:pt x="528" y="955"/>
                  </a:lnTo>
                  <a:lnTo>
                    <a:pt x="526" y="982"/>
                  </a:lnTo>
                  <a:lnTo>
                    <a:pt x="523" y="1011"/>
                  </a:lnTo>
                  <a:lnTo>
                    <a:pt x="518" y="1037"/>
                  </a:lnTo>
                  <a:lnTo>
                    <a:pt x="513" y="1064"/>
                  </a:lnTo>
                  <a:lnTo>
                    <a:pt x="507" y="1090"/>
                  </a:lnTo>
                  <a:lnTo>
                    <a:pt x="499" y="1116"/>
                  </a:lnTo>
                  <a:lnTo>
                    <a:pt x="490" y="1141"/>
                  </a:lnTo>
                  <a:lnTo>
                    <a:pt x="479" y="1166"/>
                  </a:lnTo>
                  <a:lnTo>
                    <a:pt x="468" y="1189"/>
                  </a:lnTo>
                  <a:lnTo>
                    <a:pt x="457" y="1212"/>
                  </a:lnTo>
                  <a:lnTo>
                    <a:pt x="444" y="1235"/>
                  </a:lnTo>
                  <a:lnTo>
                    <a:pt x="430" y="1256"/>
                  </a:lnTo>
                  <a:lnTo>
                    <a:pt x="414" y="1278"/>
                  </a:lnTo>
                  <a:lnTo>
                    <a:pt x="398" y="1298"/>
                  </a:lnTo>
                  <a:lnTo>
                    <a:pt x="381" y="1317"/>
                  </a:lnTo>
                  <a:lnTo>
                    <a:pt x="364" y="1336"/>
                  </a:lnTo>
                  <a:lnTo>
                    <a:pt x="344" y="1353"/>
                  </a:lnTo>
                  <a:lnTo>
                    <a:pt x="325" y="1369"/>
                  </a:lnTo>
                  <a:lnTo>
                    <a:pt x="305" y="1385"/>
                  </a:lnTo>
                  <a:lnTo>
                    <a:pt x="283" y="1400"/>
                  </a:lnTo>
                  <a:lnTo>
                    <a:pt x="261" y="1413"/>
                  </a:lnTo>
                  <a:lnTo>
                    <a:pt x="237" y="1425"/>
                  </a:lnTo>
                  <a:lnTo>
                    <a:pt x="214" y="1436"/>
                  </a:lnTo>
                  <a:lnTo>
                    <a:pt x="190" y="1447"/>
                  </a:lnTo>
                  <a:lnTo>
                    <a:pt x="164" y="1456"/>
                  </a:lnTo>
                  <a:lnTo>
                    <a:pt x="139" y="1463"/>
                  </a:lnTo>
                  <a:lnTo>
                    <a:pt x="111" y="1469"/>
                  </a:lnTo>
                  <a:lnTo>
                    <a:pt x="85" y="1474"/>
                  </a:lnTo>
                  <a:lnTo>
                    <a:pt x="56" y="1478"/>
                  </a:lnTo>
                  <a:lnTo>
                    <a:pt x="28" y="1480"/>
                  </a:lnTo>
                  <a:lnTo>
                    <a:pt x="0" y="1481"/>
                  </a:lnTo>
                  <a:lnTo>
                    <a:pt x="0" y="1843"/>
                  </a:lnTo>
                  <a:lnTo>
                    <a:pt x="49" y="1842"/>
                  </a:lnTo>
                  <a:lnTo>
                    <a:pt x="99" y="1838"/>
                  </a:lnTo>
                  <a:lnTo>
                    <a:pt x="148" y="1832"/>
                  </a:lnTo>
                  <a:lnTo>
                    <a:pt x="196" y="1822"/>
                  </a:lnTo>
                  <a:lnTo>
                    <a:pt x="243" y="1812"/>
                  </a:lnTo>
                  <a:lnTo>
                    <a:pt x="288" y="1799"/>
                  </a:lnTo>
                  <a:lnTo>
                    <a:pt x="332" y="1785"/>
                  </a:lnTo>
                  <a:lnTo>
                    <a:pt x="376" y="1767"/>
                  </a:lnTo>
                  <a:lnTo>
                    <a:pt x="417" y="1749"/>
                  </a:lnTo>
                  <a:lnTo>
                    <a:pt x="458" y="1729"/>
                  </a:lnTo>
                  <a:lnTo>
                    <a:pt x="498" y="1706"/>
                  </a:lnTo>
                  <a:lnTo>
                    <a:pt x="535" y="1682"/>
                  </a:lnTo>
                  <a:lnTo>
                    <a:pt x="572" y="1656"/>
                  </a:lnTo>
                  <a:lnTo>
                    <a:pt x="607" y="1629"/>
                  </a:lnTo>
                  <a:lnTo>
                    <a:pt x="641" y="1599"/>
                  </a:lnTo>
                  <a:lnTo>
                    <a:pt x="673" y="1569"/>
                  </a:lnTo>
                  <a:lnTo>
                    <a:pt x="703" y="1537"/>
                  </a:lnTo>
                  <a:lnTo>
                    <a:pt x="732" y="1504"/>
                  </a:lnTo>
                  <a:lnTo>
                    <a:pt x="759" y="1469"/>
                  </a:lnTo>
                  <a:lnTo>
                    <a:pt x="784" y="1433"/>
                  </a:lnTo>
                  <a:lnTo>
                    <a:pt x="808" y="1396"/>
                  </a:lnTo>
                  <a:lnTo>
                    <a:pt x="830" y="1357"/>
                  </a:lnTo>
                  <a:lnTo>
                    <a:pt x="850" y="1318"/>
                  </a:lnTo>
                  <a:lnTo>
                    <a:pt x="868" y="1278"/>
                  </a:lnTo>
                  <a:lnTo>
                    <a:pt x="884" y="1236"/>
                  </a:lnTo>
                  <a:lnTo>
                    <a:pt x="898" y="1193"/>
                  </a:lnTo>
                  <a:lnTo>
                    <a:pt x="910" y="1149"/>
                  </a:lnTo>
                  <a:lnTo>
                    <a:pt x="920" y="1106"/>
                  </a:lnTo>
                  <a:lnTo>
                    <a:pt x="928" y="1061"/>
                  </a:lnTo>
                  <a:lnTo>
                    <a:pt x="933" y="1015"/>
                  </a:lnTo>
                  <a:lnTo>
                    <a:pt x="937" y="968"/>
                  </a:lnTo>
                  <a:lnTo>
                    <a:pt x="938" y="921"/>
                  </a:lnTo>
                  <a:lnTo>
                    <a:pt x="938" y="916"/>
                  </a:lnTo>
                  <a:lnTo>
                    <a:pt x="937" y="869"/>
                  </a:lnTo>
                  <a:lnTo>
                    <a:pt x="933" y="822"/>
                  </a:lnTo>
                  <a:lnTo>
                    <a:pt x="928" y="777"/>
                  </a:lnTo>
                  <a:lnTo>
                    <a:pt x="920" y="732"/>
                  </a:lnTo>
                  <a:lnTo>
                    <a:pt x="911" y="688"/>
                  </a:lnTo>
                  <a:lnTo>
                    <a:pt x="898" y="644"/>
                  </a:lnTo>
                  <a:lnTo>
                    <a:pt x="884" y="601"/>
                  </a:lnTo>
                  <a:lnTo>
                    <a:pt x="868" y="560"/>
                  </a:lnTo>
                  <a:lnTo>
                    <a:pt x="851" y="520"/>
                  </a:lnTo>
                  <a:lnTo>
                    <a:pt x="830" y="480"/>
                  </a:lnTo>
                  <a:lnTo>
                    <a:pt x="809" y="442"/>
                  </a:lnTo>
                  <a:lnTo>
                    <a:pt x="786" y="405"/>
                  </a:lnTo>
                  <a:lnTo>
                    <a:pt x="760" y="369"/>
                  </a:lnTo>
                  <a:lnTo>
                    <a:pt x="733" y="335"/>
                  </a:lnTo>
                  <a:lnTo>
                    <a:pt x="704" y="301"/>
                  </a:lnTo>
                  <a:lnTo>
                    <a:pt x="674" y="270"/>
                  </a:lnTo>
                  <a:lnTo>
                    <a:pt x="642" y="239"/>
                  </a:lnTo>
                  <a:lnTo>
                    <a:pt x="609" y="210"/>
                  </a:lnTo>
                  <a:lnTo>
                    <a:pt x="573" y="183"/>
                  </a:lnTo>
                  <a:lnTo>
                    <a:pt x="536" y="158"/>
                  </a:lnTo>
                  <a:lnTo>
                    <a:pt x="499" y="133"/>
                  </a:lnTo>
                  <a:lnTo>
                    <a:pt x="459" y="112"/>
                  </a:lnTo>
                  <a:lnTo>
                    <a:pt x="418" y="91"/>
                  </a:lnTo>
                  <a:lnTo>
                    <a:pt x="377" y="73"/>
                  </a:lnTo>
                  <a:lnTo>
                    <a:pt x="333" y="57"/>
                  </a:lnTo>
                  <a:lnTo>
                    <a:pt x="289" y="41"/>
                  </a:lnTo>
                  <a:lnTo>
                    <a:pt x="244" y="29"/>
                  </a:lnTo>
                  <a:lnTo>
                    <a:pt x="197" y="19"/>
                  </a:lnTo>
                  <a:lnTo>
                    <a:pt x="149" y="11"/>
                  </a:lnTo>
                  <a:lnTo>
                    <a:pt x="100" y="5"/>
                  </a:lnTo>
                  <a:lnTo>
                    <a:pt x="50" y="1"/>
                  </a:lnTo>
                  <a:lnTo>
                    <a:pt x="0" y="0"/>
                  </a:lnTo>
                  <a:lnTo>
                    <a:pt x="0" y="361"/>
                  </a:lnTo>
                  <a:lnTo>
                    <a:pt x="28" y="362"/>
                  </a:lnTo>
                  <a:lnTo>
                    <a:pt x="56" y="365"/>
                  </a:lnTo>
                  <a:lnTo>
                    <a:pt x="84" y="369"/>
                  </a:lnTo>
                  <a:lnTo>
                    <a:pt x="111" y="374"/>
                  </a:lnTo>
                  <a:lnTo>
                    <a:pt x="138" y="382"/>
                  </a:lnTo>
                  <a:lnTo>
                    <a:pt x="163" y="389"/>
                  </a:lnTo>
                  <a:lnTo>
                    <a:pt x="189" y="398"/>
                  </a:lnTo>
                  <a:lnTo>
                    <a:pt x="213" y="409"/>
                  </a:lnTo>
                  <a:lnTo>
                    <a:pt x="236" y="420"/>
                  </a:lnTo>
                  <a:lnTo>
                    <a:pt x="260" y="432"/>
                  </a:lnTo>
                  <a:lnTo>
                    <a:pt x="281" y="447"/>
                  </a:lnTo>
                  <a:lnTo>
                    <a:pt x="303" y="461"/>
                  </a:lnTo>
                  <a:lnTo>
                    <a:pt x="324" y="477"/>
                  </a:lnTo>
                  <a:lnTo>
                    <a:pt x="343" y="494"/>
                  </a:lnTo>
                  <a:lnTo>
                    <a:pt x="363" y="512"/>
                  </a:lnTo>
                  <a:lnTo>
                    <a:pt x="380" y="530"/>
                  </a:lnTo>
                  <a:lnTo>
                    <a:pt x="397" y="550"/>
                  </a:lnTo>
                  <a:lnTo>
                    <a:pt x="413" y="570"/>
                  </a:lnTo>
                  <a:lnTo>
                    <a:pt x="429" y="591"/>
                  </a:lnTo>
                  <a:lnTo>
                    <a:pt x="443" y="613"/>
                  </a:lnTo>
                  <a:lnTo>
                    <a:pt x="456" y="635"/>
                  </a:lnTo>
                  <a:lnTo>
                    <a:pt x="468" y="659"/>
                  </a:lnTo>
                  <a:lnTo>
                    <a:pt x="479" y="683"/>
                  </a:lnTo>
                  <a:lnTo>
                    <a:pt x="490" y="707"/>
                  </a:lnTo>
                  <a:lnTo>
                    <a:pt x="499" y="732"/>
                  </a:lnTo>
                  <a:lnTo>
                    <a:pt x="506" y="758"/>
                  </a:lnTo>
                  <a:lnTo>
                    <a:pt x="513" y="784"/>
                  </a:lnTo>
                  <a:lnTo>
                    <a:pt x="518" y="811"/>
                  </a:lnTo>
                  <a:lnTo>
                    <a:pt x="523" y="838"/>
                  </a:lnTo>
                  <a:lnTo>
                    <a:pt x="526" y="865"/>
                  </a:lnTo>
                  <a:lnTo>
                    <a:pt x="528" y="894"/>
                  </a:lnTo>
                  <a:lnTo>
                    <a:pt x="528" y="92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 name="Freeform 17"/>
            <p:cNvSpPr>
              <a:spLocks/>
            </p:cNvSpPr>
            <p:nvPr userDrawn="1"/>
          </p:nvSpPr>
          <p:spPr bwMode="auto">
            <a:xfrm>
              <a:off x="785372" y="790515"/>
              <a:ext cx="87898" cy="172720"/>
            </a:xfrm>
            <a:custGeom>
              <a:avLst/>
              <a:gdLst/>
              <a:ahLst/>
              <a:cxnLst>
                <a:cxn ang="0">
                  <a:pos x="523" y="955"/>
                </a:cxn>
                <a:cxn ang="0">
                  <a:pos x="514" y="1038"/>
                </a:cxn>
                <a:cxn ang="0">
                  <a:pos x="494" y="1116"/>
                </a:cxn>
                <a:cxn ang="0">
                  <a:pos x="464" y="1190"/>
                </a:cxn>
                <a:cxn ang="0">
                  <a:pos x="426" y="1256"/>
                </a:cxn>
                <a:cxn ang="0">
                  <a:pos x="378" y="1317"/>
                </a:cxn>
                <a:cxn ang="0">
                  <a:pos x="322" y="1369"/>
                </a:cxn>
                <a:cxn ang="0">
                  <a:pos x="258" y="1413"/>
                </a:cxn>
                <a:cxn ang="0">
                  <a:pos x="188" y="1446"/>
                </a:cxn>
                <a:cxn ang="0">
                  <a:pos x="110" y="1470"/>
                </a:cxn>
                <a:cxn ang="0">
                  <a:pos x="28" y="1481"/>
                </a:cxn>
                <a:cxn ang="0">
                  <a:pos x="49" y="1842"/>
                </a:cxn>
                <a:cxn ang="0">
                  <a:pos x="195" y="1823"/>
                </a:cxn>
                <a:cxn ang="0">
                  <a:pos x="331" y="1784"/>
                </a:cxn>
                <a:cxn ang="0">
                  <a:pos x="456" y="1728"/>
                </a:cxn>
                <a:cxn ang="0">
                  <a:pos x="569" y="1656"/>
                </a:cxn>
                <a:cxn ang="0">
                  <a:pos x="670" y="1568"/>
                </a:cxn>
                <a:cxn ang="0">
                  <a:pos x="755" y="1469"/>
                </a:cxn>
                <a:cxn ang="0">
                  <a:pos x="825" y="1358"/>
                </a:cxn>
                <a:cxn ang="0">
                  <a:pos x="879" y="1235"/>
                </a:cxn>
                <a:cxn ang="0">
                  <a:pos x="915" y="1106"/>
                </a:cxn>
                <a:cxn ang="0">
                  <a:pos x="932" y="970"/>
                </a:cxn>
                <a:cxn ang="0">
                  <a:pos x="932" y="871"/>
                </a:cxn>
                <a:cxn ang="0">
                  <a:pos x="915" y="733"/>
                </a:cxn>
                <a:cxn ang="0">
                  <a:pos x="879" y="604"/>
                </a:cxn>
                <a:cxn ang="0">
                  <a:pos x="826" y="483"/>
                </a:cxn>
                <a:cxn ang="0">
                  <a:pos x="756" y="372"/>
                </a:cxn>
                <a:cxn ang="0">
                  <a:pos x="671" y="272"/>
                </a:cxn>
                <a:cxn ang="0">
                  <a:pos x="570" y="186"/>
                </a:cxn>
                <a:cxn ang="0">
                  <a:pos x="457" y="114"/>
                </a:cxn>
                <a:cxn ang="0">
                  <a:pos x="332" y="58"/>
                </a:cxn>
                <a:cxn ang="0">
                  <a:pos x="196" y="21"/>
                </a:cxn>
                <a:cxn ang="0">
                  <a:pos x="49" y="2"/>
                </a:cxn>
                <a:cxn ang="0">
                  <a:pos x="28" y="364"/>
                </a:cxn>
                <a:cxn ang="0">
                  <a:pos x="110" y="377"/>
                </a:cxn>
                <a:cxn ang="0">
                  <a:pos x="187" y="400"/>
                </a:cxn>
                <a:cxn ang="0">
                  <a:pos x="257" y="436"/>
                </a:cxn>
                <a:cxn ang="0">
                  <a:pos x="321" y="480"/>
                </a:cxn>
                <a:cxn ang="0">
                  <a:pos x="377" y="533"/>
                </a:cxn>
                <a:cxn ang="0">
                  <a:pos x="425" y="594"/>
                </a:cxn>
                <a:cxn ang="0">
                  <a:pos x="463" y="661"/>
                </a:cxn>
                <a:cxn ang="0">
                  <a:pos x="494" y="734"/>
                </a:cxn>
                <a:cxn ang="0">
                  <a:pos x="513" y="813"/>
                </a:cxn>
                <a:cxn ang="0">
                  <a:pos x="523" y="894"/>
                </a:cxn>
              </a:cxnLst>
              <a:rect l="0" t="0" r="r" b="b"/>
              <a:pathLst>
                <a:path w="933" h="1844">
                  <a:moveTo>
                    <a:pt x="523" y="923"/>
                  </a:moveTo>
                  <a:lnTo>
                    <a:pt x="523" y="928"/>
                  </a:lnTo>
                  <a:lnTo>
                    <a:pt x="523" y="955"/>
                  </a:lnTo>
                  <a:lnTo>
                    <a:pt x="521" y="984"/>
                  </a:lnTo>
                  <a:lnTo>
                    <a:pt x="518" y="1011"/>
                  </a:lnTo>
                  <a:lnTo>
                    <a:pt x="514" y="1038"/>
                  </a:lnTo>
                  <a:lnTo>
                    <a:pt x="508" y="1064"/>
                  </a:lnTo>
                  <a:lnTo>
                    <a:pt x="502" y="1091"/>
                  </a:lnTo>
                  <a:lnTo>
                    <a:pt x="494" y="1116"/>
                  </a:lnTo>
                  <a:lnTo>
                    <a:pt x="485" y="1141"/>
                  </a:lnTo>
                  <a:lnTo>
                    <a:pt x="475" y="1165"/>
                  </a:lnTo>
                  <a:lnTo>
                    <a:pt x="464" y="1190"/>
                  </a:lnTo>
                  <a:lnTo>
                    <a:pt x="452" y="1212"/>
                  </a:lnTo>
                  <a:lnTo>
                    <a:pt x="439" y="1234"/>
                  </a:lnTo>
                  <a:lnTo>
                    <a:pt x="426" y="1256"/>
                  </a:lnTo>
                  <a:lnTo>
                    <a:pt x="410" y="1277"/>
                  </a:lnTo>
                  <a:lnTo>
                    <a:pt x="394" y="1298"/>
                  </a:lnTo>
                  <a:lnTo>
                    <a:pt x="378" y="1317"/>
                  </a:lnTo>
                  <a:lnTo>
                    <a:pt x="359" y="1335"/>
                  </a:lnTo>
                  <a:lnTo>
                    <a:pt x="341" y="1353"/>
                  </a:lnTo>
                  <a:lnTo>
                    <a:pt x="322" y="1369"/>
                  </a:lnTo>
                  <a:lnTo>
                    <a:pt x="302" y="1384"/>
                  </a:lnTo>
                  <a:lnTo>
                    <a:pt x="280" y="1398"/>
                  </a:lnTo>
                  <a:lnTo>
                    <a:pt x="258" y="1413"/>
                  </a:lnTo>
                  <a:lnTo>
                    <a:pt x="235" y="1425"/>
                  </a:lnTo>
                  <a:lnTo>
                    <a:pt x="212" y="1436"/>
                  </a:lnTo>
                  <a:lnTo>
                    <a:pt x="188" y="1446"/>
                  </a:lnTo>
                  <a:lnTo>
                    <a:pt x="162" y="1455"/>
                  </a:lnTo>
                  <a:lnTo>
                    <a:pt x="137" y="1463"/>
                  </a:lnTo>
                  <a:lnTo>
                    <a:pt x="110" y="1470"/>
                  </a:lnTo>
                  <a:lnTo>
                    <a:pt x="84" y="1475"/>
                  </a:lnTo>
                  <a:lnTo>
                    <a:pt x="56" y="1479"/>
                  </a:lnTo>
                  <a:lnTo>
                    <a:pt x="28" y="1481"/>
                  </a:lnTo>
                  <a:lnTo>
                    <a:pt x="0" y="1482"/>
                  </a:lnTo>
                  <a:lnTo>
                    <a:pt x="0" y="1844"/>
                  </a:lnTo>
                  <a:lnTo>
                    <a:pt x="49" y="1842"/>
                  </a:lnTo>
                  <a:lnTo>
                    <a:pt x="99" y="1838"/>
                  </a:lnTo>
                  <a:lnTo>
                    <a:pt x="147" y="1831"/>
                  </a:lnTo>
                  <a:lnTo>
                    <a:pt x="195" y="1823"/>
                  </a:lnTo>
                  <a:lnTo>
                    <a:pt x="242" y="1812"/>
                  </a:lnTo>
                  <a:lnTo>
                    <a:pt x="286" y="1800"/>
                  </a:lnTo>
                  <a:lnTo>
                    <a:pt x="331" y="1784"/>
                  </a:lnTo>
                  <a:lnTo>
                    <a:pt x="374" y="1767"/>
                  </a:lnTo>
                  <a:lnTo>
                    <a:pt x="415" y="1749"/>
                  </a:lnTo>
                  <a:lnTo>
                    <a:pt x="456" y="1728"/>
                  </a:lnTo>
                  <a:lnTo>
                    <a:pt x="495" y="1706"/>
                  </a:lnTo>
                  <a:lnTo>
                    <a:pt x="532" y="1681"/>
                  </a:lnTo>
                  <a:lnTo>
                    <a:pt x="569" y="1656"/>
                  </a:lnTo>
                  <a:lnTo>
                    <a:pt x="604" y="1629"/>
                  </a:lnTo>
                  <a:lnTo>
                    <a:pt x="637" y="1599"/>
                  </a:lnTo>
                  <a:lnTo>
                    <a:pt x="670" y="1568"/>
                  </a:lnTo>
                  <a:lnTo>
                    <a:pt x="699" y="1537"/>
                  </a:lnTo>
                  <a:lnTo>
                    <a:pt x="728" y="1503"/>
                  </a:lnTo>
                  <a:lnTo>
                    <a:pt x="755" y="1469"/>
                  </a:lnTo>
                  <a:lnTo>
                    <a:pt x="780" y="1433"/>
                  </a:lnTo>
                  <a:lnTo>
                    <a:pt x="804" y="1395"/>
                  </a:lnTo>
                  <a:lnTo>
                    <a:pt x="825" y="1358"/>
                  </a:lnTo>
                  <a:lnTo>
                    <a:pt x="846" y="1318"/>
                  </a:lnTo>
                  <a:lnTo>
                    <a:pt x="863" y="1277"/>
                  </a:lnTo>
                  <a:lnTo>
                    <a:pt x="879" y="1235"/>
                  </a:lnTo>
                  <a:lnTo>
                    <a:pt x="893" y="1194"/>
                  </a:lnTo>
                  <a:lnTo>
                    <a:pt x="905" y="1150"/>
                  </a:lnTo>
                  <a:lnTo>
                    <a:pt x="915" y="1106"/>
                  </a:lnTo>
                  <a:lnTo>
                    <a:pt x="923" y="1061"/>
                  </a:lnTo>
                  <a:lnTo>
                    <a:pt x="928" y="1016"/>
                  </a:lnTo>
                  <a:lnTo>
                    <a:pt x="932" y="970"/>
                  </a:lnTo>
                  <a:lnTo>
                    <a:pt x="933" y="923"/>
                  </a:lnTo>
                  <a:lnTo>
                    <a:pt x="933" y="918"/>
                  </a:lnTo>
                  <a:lnTo>
                    <a:pt x="932" y="871"/>
                  </a:lnTo>
                  <a:lnTo>
                    <a:pt x="928" y="824"/>
                  </a:lnTo>
                  <a:lnTo>
                    <a:pt x="923" y="778"/>
                  </a:lnTo>
                  <a:lnTo>
                    <a:pt x="915" y="733"/>
                  </a:lnTo>
                  <a:lnTo>
                    <a:pt x="905" y="690"/>
                  </a:lnTo>
                  <a:lnTo>
                    <a:pt x="893" y="646"/>
                  </a:lnTo>
                  <a:lnTo>
                    <a:pt x="879" y="604"/>
                  </a:lnTo>
                  <a:lnTo>
                    <a:pt x="864" y="562"/>
                  </a:lnTo>
                  <a:lnTo>
                    <a:pt x="846" y="522"/>
                  </a:lnTo>
                  <a:lnTo>
                    <a:pt x="826" y="483"/>
                  </a:lnTo>
                  <a:lnTo>
                    <a:pt x="805" y="444"/>
                  </a:lnTo>
                  <a:lnTo>
                    <a:pt x="781" y="408"/>
                  </a:lnTo>
                  <a:lnTo>
                    <a:pt x="756" y="372"/>
                  </a:lnTo>
                  <a:lnTo>
                    <a:pt x="729" y="337"/>
                  </a:lnTo>
                  <a:lnTo>
                    <a:pt x="700" y="304"/>
                  </a:lnTo>
                  <a:lnTo>
                    <a:pt x="671" y="272"/>
                  </a:lnTo>
                  <a:lnTo>
                    <a:pt x="638" y="242"/>
                  </a:lnTo>
                  <a:lnTo>
                    <a:pt x="605" y="213"/>
                  </a:lnTo>
                  <a:lnTo>
                    <a:pt x="570" y="186"/>
                  </a:lnTo>
                  <a:lnTo>
                    <a:pt x="533" y="160"/>
                  </a:lnTo>
                  <a:lnTo>
                    <a:pt x="496" y="137"/>
                  </a:lnTo>
                  <a:lnTo>
                    <a:pt x="457" y="114"/>
                  </a:lnTo>
                  <a:lnTo>
                    <a:pt x="416" y="94"/>
                  </a:lnTo>
                  <a:lnTo>
                    <a:pt x="375" y="76"/>
                  </a:lnTo>
                  <a:lnTo>
                    <a:pt x="332" y="58"/>
                  </a:lnTo>
                  <a:lnTo>
                    <a:pt x="287" y="44"/>
                  </a:lnTo>
                  <a:lnTo>
                    <a:pt x="243" y="32"/>
                  </a:lnTo>
                  <a:lnTo>
                    <a:pt x="196" y="21"/>
                  </a:lnTo>
                  <a:lnTo>
                    <a:pt x="148" y="13"/>
                  </a:lnTo>
                  <a:lnTo>
                    <a:pt x="99" y="6"/>
                  </a:lnTo>
                  <a:lnTo>
                    <a:pt x="49" y="2"/>
                  </a:lnTo>
                  <a:lnTo>
                    <a:pt x="0" y="0"/>
                  </a:lnTo>
                  <a:lnTo>
                    <a:pt x="0" y="363"/>
                  </a:lnTo>
                  <a:lnTo>
                    <a:pt x="28" y="364"/>
                  </a:lnTo>
                  <a:lnTo>
                    <a:pt x="55" y="367"/>
                  </a:lnTo>
                  <a:lnTo>
                    <a:pt x="83" y="371"/>
                  </a:lnTo>
                  <a:lnTo>
                    <a:pt x="110" y="377"/>
                  </a:lnTo>
                  <a:lnTo>
                    <a:pt x="136" y="384"/>
                  </a:lnTo>
                  <a:lnTo>
                    <a:pt x="162" y="391"/>
                  </a:lnTo>
                  <a:lnTo>
                    <a:pt x="187" y="400"/>
                  </a:lnTo>
                  <a:lnTo>
                    <a:pt x="211" y="412"/>
                  </a:lnTo>
                  <a:lnTo>
                    <a:pt x="234" y="423"/>
                  </a:lnTo>
                  <a:lnTo>
                    <a:pt x="257" y="436"/>
                  </a:lnTo>
                  <a:lnTo>
                    <a:pt x="279" y="449"/>
                  </a:lnTo>
                  <a:lnTo>
                    <a:pt x="300" y="465"/>
                  </a:lnTo>
                  <a:lnTo>
                    <a:pt x="321" y="480"/>
                  </a:lnTo>
                  <a:lnTo>
                    <a:pt x="340" y="497"/>
                  </a:lnTo>
                  <a:lnTo>
                    <a:pt x="358" y="515"/>
                  </a:lnTo>
                  <a:lnTo>
                    <a:pt x="377" y="533"/>
                  </a:lnTo>
                  <a:lnTo>
                    <a:pt x="393" y="552"/>
                  </a:lnTo>
                  <a:lnTo>
                    <a:pt x="409" y="573"/>
                  </a:lnTo>
                  <a:lnTo>
                    <a:pt x="425" y="594"/>
                  </a:lnTo>
                  <a:lnTo>
                    <a:pt x="439" y="615"/>
                  </a:lnTo>
                  <a:lnTo>
                    <a:pt x="452" y="638"/>
                  </a:lnTo>
                  <a:lnTo>
                    <a:pt x="463" y="661"/>
                  </a:lnTo>
                  <a:lnTo>
                    <a:pt x="474" y="685"/>
                  </a:lnTo>
                  <a:lnTo>
                    <a:pt x="485" y="709"/>
                  </a:lnTo>
                  <a:lnTo>
                    <a:pt x="494" y="734"/>
                  </a:lnTo>
                  <a:lnTo>
                    <a:pt x="501" y="760"/>
                  </a:lnTo>
                  <a:lnTo>
                    <a:pt x="508" y="786"/>
                  </a:lnTo>
                  <a:lnTo>
                    <a:pt x="513" y="813"/>
                  </a:lnTo>
                  <a:lnTo>
                    <a:pt x="518" y="839"/>
                  </a:lnTo>
                  <a:lnTo>
                    <a:pt x="521" y="867"/>
                  </a:lnTo>
                  <a:lnTo>
                    <a:pt x="523" y="894"/>
                  </a:lnTo>
                  <a:lnTo>
                    <a:pt x="523" y="92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 name="Freeform 18"/>
            <p:cNvSpPr>
              <a:spLocks/>
            </p:cNvSpPr>
            <p:nvPr userDrawn="1"/>
          </p:nvSpPr>
          <p:spPr bwMode="auto">
            <a:xfrm>
              <a:off x="404813" y="384175"/>
              <a:ext cx="131847" cy="171721"/>
            </a:xfrm>
            <a:custGeom>
              <a:avLst/>
              <a:gdLst/>
              <a:ahLst/>
              <a:cxnLst>
                <a:cxn ang="0">
                  <a:pos x="563" y="10"/>
                </a:cxn>
                <a:cxn ang="0">
                  <a:pos x="416" y="49"/>
                </a:cxn>
                <a:cxn ang="0">
                  <a:pos x="290" y="115"/>
                </a:cxn>
                <a:cxn ang="0">
                  <a:pos x="189" y="205"/>
                </a:cxn>
                <a:cxn ang="0">
                  <a:pos x="118" y="318"/>
                </a:cxn>
                <a:cxn ang="0">
                  <a:pos x="78" y="450"/>
                </a:cxn>
                <a:cxn ang="0">
                  <a:pos x="72" y="575"/>
                </a:cxn>
                <a:cxn ang="0">
                  <a:pos x="96" y="717"/>
                </a:cxn>
                <a:cxn ang="0">
                  <a:pos x="149" y="828"/>
                </a:cxn>
                <a:cxn ang="0">
                  <a:pos x="232" y="915"/>
                </a:cxn>
                <a:cxn ang="0">
                  <a:pos x="341" y="981"/>
                </a:cxn>
                <a:cxn ang="0">
                  <a:pos x="474" y="1035"/>
                </a:cxn>
                <a:cxn ang="0">
                  <a:pos x="714" y="1102"/>
                </a:cxn>
                <a:cxn ang="0">
                  <a:pos x="906" y="1167"/>
                </a:cxn>
                <a:cxn ang="0">
                  <a:pos x="978" y="1213"/>
                </a:cxn>
                <a:cxn ang="0">
                  <a:pos x="1006" y="1249"/>
                </a:cxn>
                <a:cxn ang="0">
                  <a:pos x="1019" y="1297"/>
                </a:cxn>
                <a:cxn ang="0">
                  <a:pos x="1018" y="1348"/>
                </a:cxn>
                <a:cxn ang="0">
                  <a:pos x="1003" y="1391"/>
                </a:cxn>
                <a:cxn ang="0">
                  <a:pos x="974" y="1426"/>
                </a:cxn>
                <a:cxn ang="0">
                  <a:pos x="915" y="1463"/>
                </a:cxn>
                <a:cxn ang="0">
                  <a:pos x="792" y="1488"/>
                </a:cxn>
                <a:cxn ang="0">
                  <a:pos x="617" y="1474"/>
                </a:cxn>
                <a:cxn ang="0">
                  <a:pos x="448" y="1416"/>
                </a:cxn>
                <a:cxn ang="0">
                  <a:pos x="292" y="1320"/>
                </a:cxn>
                <a:cxn ang="0">
                  <a:pos x="41" y="1585"/>
                </a:cxn>
                <a:cxn ang="0">
                  <a:pos x="148" y="1661"/>
                </a:cxn>
                <a:cxn ang="0">
                  <a:pos x="262" y="1724"/>
                </a:cxn>
                <a:cxn ang="0">
                  <a:pos x="381" y="1773"/>
                </a:cxn>
                <a:cxn ang="0">
                  <a:pos x="504" y="1808"/>
                </a:cxn>
                <a:cxn ang="0">
                  <a:pos x="629" y="1828"/>
                </a:cxn>
                <a:cxn ang="0">
                  <a:pos x="755" y="1835"/>
                </a:cxn>
                <a:cxn ang="0">
                  <a:pos x="926" y="1821"/>
                </a:cxn>
                <a:cxn ang="0">
                  <a:pos x="1077" y="1778"/>
                </a:cxn>
                <a:cxn ang="0">
                  <a:pos x="1204" y="1709"/>
                </a:cxn>
                <a:cxn ang="0">
                  <a:pos x="1304" y="1612"/>
                </a:cxn>
                <a:cxn ang="0">
                  <a:pos x="1373" y="1492"/>
                </a:cxn>
                <a:cxn ang="0">
                  <a:pos x="1406" y="1346"/>
                </a:cxn>
                <a:cxn ang="0">
                  <a:pos x="1407" y="1221"/>
                </a:cxn>
                <a:cxn ang="0">
                  <a:pos x="1381" y="1098"/>
                </a:cxn>
                <a:cxn ang="0">
                  <a:pos x="1326" y="996"/>
                </a:cxn>
                <a:cxn ang="0">
                  <a:pos x="1244" y="914"/>
                </a:cxn>
                <a:cxn ang="0">
                  <a:pos x="1136" y="845"/>
                </a:cxn>
                <a:cxn ang="0">
                  <a:pos x="1002" y="789"/>
                </a:cxn>
                <a:cxn ang="0">
                  <a:pos x="844" y="741"/>
                </a:cxn>
                <a:cxn ang="0">
                  <a:pos x="619" y="676"/>
                </a:cxn>
                <a:cxn ang="0">
                  <a:pos x="518" y="626"/>
                </a:cxn>
                <a:cxn ang="0">
                  <a:pos x="482" y="591"/>
                </a:cxn>
                <a:cxn ang="0">
                  <a:pos x="464" y="548"/>
                </a:cxn>
                <a:cxn ang="0">
                  <a:pos x="460" y="503"/>
                </a:cxn>
                <a:cxn ang="0">
                  <a:pos x="483" y="428"/>
                </a:cxn>
                <a:cxn ang="0">
                  <a:pos x="551" y="374"/>
                </a:cxn>
                <a:cxn ang="0">
                  <a:pos x="662" y="348"/>
                </a:cxn>
                <a:cxn ang="0">
                  <a:pos x="802" y="360"/>
                </a:cxn>
                <a:cxn ang="0">
                  <a:pos x="947" y="406"/>
                </a:cxn>
                <a:cxn ang="0">
                  <a:pos x="1093" y="484"/>
                </a:cxn>
                <a:cxn ang="0">
                  <a:pos x="1286" y="176"/>
                </a:cxn>
                <a:cxn ang="0">
                  <a:pos x="1095" y="74"/>
                </a:cxn>
                <a:cxn ang="0">
                  <a:pos x="882" y="15"/>
                </a:cxn>
              </a:cxnLst>
              <a:rect l="0" t="0" r="r" b="b"/>
              <a:pathLst>
                <a:path w="1409" h="1835">
                  <a:moveTo>
                    <a:pt x="694" y="0"/>
                  </a:moveTo>
                  <a:lnTo>
                    <a:pt x="661" y="1"/>
                  </a:lnTo>
                  <a:lnTo>
                    <a:pt x="627" y="3"/>
                  </a:lnTo>
                  <a:lnTo>
                    <a:pt x="595" y="6"/>
                  </a:lnTo>
                  <a:lnTo>
                    <a:pt x="563" y="10"/>
                  </a:lnTo>
                  <a:lnTo>
                    <a:pt x="532" y="15"/>
                  </a:lnTo>
                  <a:lnTo>
                    <a:pt x="502" y="22"/>
                  </a:lnTo>
                  <a:lnTo>
                    <a:pt x="473" y="31"/>
                  </a:lnTo>
                  <a:lnTo>
                    <a:pt x="443" y="39"/>
                  </a:lnTo>
                  <a:lnTo>
                    <a:pt x="416" y="49"/>
                  </a:lnTo>
                  <a:lnTo>
                    <a:pt x="388" y="60"/>
                  </a:lnTo>
                  <a:lnTo>
                    <a:pt x="363" y="72"/>
                  </a:lnTo>
                  <a:lnTo>
                    <a:pt x="338" y="86"/>
                  </a:lnTo>
                  <a:lnTo>
                    <a:pt x="313" y="100"/>
                  </a:lnTo>
                  <a:lnTo>
                    <a:pt x="290" y="115"/>
                  </a:lnTo>
                  <a:lnTo>
                    <a:pt x="267" y="130"/>
                  </a:lnTo>
                  <a:lnTo>
                    <a:pt x="247" y="148"/>
                  </a:lnTo>
                  <a:lnTo>
                    <a:pt x="227" y="166"/>
                  </a:lnTo>
                  <a:lnTo>
                    <a:pt x="207" y="185"/>
                  </a:lnTo>
                  <a:lnTo>
                    <a:pt x="189" y="205"/>
                  </a:lnTo>
                  <a:lnTo>
                    <a:pt x="173" y="226"/>
                  </a:lnTo>
                  <a:lnTo>
                    <a:pt x="158" y="248"/>
                  </a:lnTo>
                  <a:lnTo>
                    <a:pt x="142" y="270"/>
                  </a:lnTo>
                  <a:lnTo>
                    <a:pt x="130" y="293"/>
                  </a:lnTo>
                  <a:lnTo>
                    <a:pt x="118" y="318"/>
                  </a:lnTo>
                  <a:lnTo>
                    <a:pt x="107" y="343"/>
                  </a:lnTo>
                  <a:lnTo>
                    <a:pt x="98" y="369"/>
                  </a:lnTo>
                  <a:lnTo>
                    <a:pt x="89" y="395"/>
                  </a:lnTo>
                  <a:lnTo>
                    <a:pt x="83" y="423"/>
                  </a:lnTo>
                  <a:lnTo>
                    <a:pt x="78" y="450"/>
                  </a:lnTo>
                  <a:lnTo>
                    <a:pt x="74" y="479"/>
                  </a:lnTo>
                  <a:lnTo>
                    <a:pt x="72" y="508"/>
                  </a:lnTo>
                  <a:lnTo>
                    <a:pt x="71" y="539"/>
                  </a:lnTo>
                  <a:lnTo>
                    <a:pt x="71" y="543"/>
                  </a:lnTo>
                  <a:lnTo>
                    <a:pt x="72" y="575"/>
                  </a:lnTo>
                  <a:lnTo>
                    <a:pt x="74" y="606"/>
                  </a:lnTo>
                  <a:lnTo>
                    <a:pt x="77" y="636"/>
                  </a:lnTo>
                  <a:lnTo>
                    <a:pt x="82" y="664"/>
                  </a:lnTo>
                  <a:lnTo>
                    <a:pt x="88" y="692"/>
                  </a:lnTo>
                  <a:lnTo>
                    <a:pt x="96" y="717"/>
                  </a:lnTo>
                  <a:lnTo>
                    <a:pt x="104" y="741"/>
                  </a:lnTo>
                  <a:lnTo>
                    <a:pt x="113" y="765"/>
                  </a:lnTo>
                  <a:lnTo>
                    <a:pt x="124" y="787"/>
                  </a:lnTo>
                  <a:lnTo>
                    <a:pt x="136" y="808"/>
                  </a:lnTo>
                  <a:lnTo>
                    <a:pt x="149" y="828"/>
                  </a:lnTo>
                  <a:lnTo>
                    <a:pt x="164" y="847"/>
                  </a:lnTo>
                  <a:lnTo>
                    <a:pt x="179" y="866"/>
                  </a:lnTo>
                  <a:lnTo>
                    <a:pt x="195" y="882"/>
                  </a:lnTo>
                  <a:lnTo>
                    <a:pt x="214" y="898"/>
                  </a:lnTo>
                  <a:lnTo>
                    <a:pt x="232" y="915"/>
                  </a:lnTo>
                  <a:lnTo>
                    <a:pt x="252" y="929"/>
                  </a:lnTo>
                  <a:lnTo>
                    <a:pt x="273" y="943"/>
                  </a:lnTo>
                  <a:lnTo>
                    <a:pt x="294" y="956"/>
                  </a:lnTo>
                  <a:lnTo>
                    <a:pt x="317" y="970"/>
                  </a:lnTo>
                  <a:lnTo>
                    <a:pt x="341" y="981"/>
                  </a:lnTo>
                  <a:lnTo>
                    <a:pt x="365" y="993"/>
                  </a:lnTo>
                  <a:lnTo>
                    <a:pt x="391" y="1004"/>
                  </a:lnTo>
                  <a:lnTo>
                    <a:pt x="418" y="1014"/>
                  </a:lnTo>
                  <a:lnTo>
                    <a:pt x="445" y="1024"/>
                  </a:lnTo>
                  <a:lnTo>
                    <a:pt x="474" y="1035"/>
                  </a:lnTo>
                  <a:lnTo>
                    <a:pt x="502" y="1044"/>
                  </a:lnTo>
                  <a:lnTo>
                    <a:pt x="533" y="1053"/>
                  </a:lnTo>
                  <a:lnTo>
                    <a:pt x="595" y="1071"/>
                  </a:lnTo>
                  <a:lnTo>
                    <a:pt x="661" y="1089"/>
                  </a:lnTo>
                  <a:lnTo>
                    <a:pt x="714" y="1102"/>
                  </a:lnTo>
                  <a:lnTo>
                    <a:pt x="762" y="1116"/>
                  </a:lnTo>
                  <a:lnTo>
                    <a:pt x="805" y="1129"/>
                  </a:lnTo>
                  <a:lnTo>
                    <a:pt x="843" y="1142"/>
                  </a:lnTo>
                  <a:lnTo>
                    <a:pt x="876" y="1155"/>
                  </a:lnTo>
                  <a:lnTo>
                    <a:pt x="906" y="1167"/>
                  </a:lnTo>
                  <a:lnTo>
                    <a:pt x="930" y="1180"/>
                  </a:lnTo>
                  <a:lnTo>
                    <a:pt x="953" y="1193"/>
                  </a:lnTo>
                  <a:lnTo>
                    <a:pt x="962" y="1200"/>
                  </a:lnTo>
                  <a:lnTo>
                    <a:pt x="970" y="1206"/>
                  </a:lnTo>
                  <a:lnTo>
                    <a:pt x="978" y="1213"/>
                  </a:lnTo>
                  <a:lnTo>
                    <a:pt x="985" y="1220"/>
                  </a:lnTo>
                  <a:lnTo>
                    <a:pt x="991" y="1227"/>
                  </a:lnTo>
                  <a:lnTo>
                    <a:pt x="996" y="1234"/>
                  </a:lnTo>
                  <a:lnTo>
                    <a:pt x="1002" y="1241"/>
                  </a:lnTo>
                  <a:lnTo>
                    <a:pt x="1006" y="1249"/>
                  </a:lnTo>
                  <a:lnTo>
                    <a:pt x="1010" y="1257"/>
                  </a:lnTo>
                  <a:lnTo>
                    <a:pt x="1013" y="1264"/>
                  </a:lnTo>
                  <a:lnTo>
                    <a:pt x="1015" y="1272"/>
                  </a:lnTo>
                  <a:lnTo>
                    <a:pt x="1017" y="1280"/>
                  </a:lnTo>
                  <a:lnTo>
                    <a:pt x="1019" y="1297"/>
                  </a:lnTo>
                  <a:lnTo>
                    <a:pt x="1020" y="1316"/>
                  </a:lnTo>
                  <a:lnTo>
                    <a:pt x="1020" y="1320"/>
                  </a:lnTo>
                  <a:lnTo>
                    <a:pt x="1020" y="1330"/>
                  </a:lnTo>
                  <a:lnTo>
                    <a:pt x="1019" y="1339"/>
                  </a:lnTo>
                  <a:lnTo>
                    <a:pt x="1018" y="1348"/>
                  </a:lnTo>
                  <a:lnTo>
                    <a:pt x="1016" y="1357"/>
                  </a:lnTo>
                  <a:lnTo>
                    <a:pt x="1013" y="1366"/>
                  </a:lnTo>
                  <a:lnTo>
                    <a:pt x="1010" y="1375"/>
                  </a:lnTo>
                  <a:lnTo>
                    <a:pt x="1007" y="1383"/>
                  </a:lnTo>
                  <a:lnTo>
                    <a:pt x="1003" y="1391"/>
                  </a:lnTo>
                  <a:lnTo>
                    <a:pt x="997" y="1398"/>
                  </a:lnTo>
                  <a:lnTo>
                    <a:pt x="992" y="1405"/>
                  </a:lnTo>
                  <a:lnTo>
                    <a:pt x="987" y="1412"/>
                  </a:lnTo>
                  <a:lnTo>
                    <a:pt x="981" y="1420"/>
                  </a:lnTo>
                  <a:lnTo>
                    <a:pt x="974" y="1426"/>
                  </a:lnTo>
                  <a:lnTo>
                    <a:pt x="967" y="1432"/>
                  </a:lnTo>
                  <a:lnTo>
                    <a:pt x="960" y="1438"/>
                  </a:lnTo>
                  <a:lnTo>
                    <a:pt x="952" y="1444"/>
                  </a:lnTo>
                  <a:lnTo>
                    <a:pt x="934" y="1454"/>
                  </a:lnTo>
                  <a:lnTo>
                    <a:pt x="915" y="1463"/>
                  </a:lnTo>
                  <a:lnTo>
                    <a:pt x="894" y="1471"/>
                  </a:lnTo>
                  <a:lnTo>
                    <a:pt x="870" y="1477"/>
                  </a:lnTo>
                  <a:lnTo>
                    <a:pt x="846" y="1482"/>
                  </a:lnTo>
                  <a:lnTo>
                    <a:pt x="820" y="1486"/>
                  </a:lnTo>
                  <a:lnTo>
                    <a:pt x="792" y="1488"/>
                  </a:lnTo>
                  <a:lnTo>
                    <a:pt x="763" y="1489"/>
                  </a:lnTo>
                  <a:lnTo>
                    <a:pt x="725" y="1488"/>
                  </a:lnTo>
                  <a:lnTo>
                    <a:pt x="688" y="1485"/>
                  </a:lnTo>
                  <a:lnTo>
                    <a:pt x="652" y="1480"/>
                  </a:lnTo>
                  <a:lnTo>
                    <a:pt x="617" y="1474"/>
                  </a:lnTo>
                  <a:lnTo>
                    <a:pt x="582" y="1464"/>
                  </a:lnTo>
                  <a:lnTo>
                    <a:pt x="548" y="1455"/>
                  </a:lnTo>
                  <a:lnTo>
                    <a:pt x="515" y="1443"/>
                  </a:lnTo>
                  <a:lnTo>
                    <a:pt x="481" y="1430"/>
                  </a:lnTo>
                  <a:lnTo>
                    <a:pt x="448" y="1416"/>
                  </a:lnTo>
                  <a:lnTo>
                    <a:pt x="417" y="1399"/>
                  </a:lnTo>
                  <a:lnTo>
                    <a:pt x="384" y="1381"/>
                  </a:lnTo>
                  <a:lnTo>
                    <a:pt x="354" y="1362"/>
                  </a:lnTo>
                  <a:lnTo>
                    <a:pt x="322" y="1341"/>
                  </a:lnTo>
                  <a:lnTo>
                    <a:pt x="292" y="1320"/>
                  </a:lnTo>
                  <a:lnTo>
                    <a:pt x="261" y="1296"/>
                  </a:lnTo>
                  <a:lnTo>
                    <a:pt x="231" y="1272"/>
                  </a:lnTo>
                  <a:lnTo>
                    <a:pt x="0" y="1550"/>
                  </a:lnTo>
                  <a:lnTo>
                    <a:pt x="20" y="1568"/>
                  </a:lnTo>
                  <a:lnTo>
                    <a:pt x="41" y="1585"/>
                  </a:lnTo>
                  <a:lnTo>
                    <a:pt x="62" y="1601"/>
                  </a:lnTo>
                  <a:lnTo>
                    <a:pt x="82" y="1617"/>
                  </a:lnTo>
                  <a:lnTo>
                    <a:pt x="105" y="1632"/>
                  </a:lnTo>
                  <a:lnTo>
                    <a:pt x="126" y="1648"/>
                  </a:lnTo>
                  <a:lnTo>
                    <a:pt x="148" y="1661"/>
                  </a:lnTo>
                  <a:lnTo>
                    <a:pt x="171" y="1675"/>
                  </a:lnTo>
                  <a:lnTo>
                    <a:pt x="193" y="1688"/>
                  </a:lnTo>
                  <a:lnTo>
                    <a:pt x="216" y="1701"/>
                  </a:lnTo>
                  <a:lnTo>
                    <a:pt x="239" y="1713"/>
                  </a:lnTo>
                  <a:lnTo>
                    <a:pt x="262" y="1724"/>
                  </a:lnTo>
                  <a:lnTo>
                    <a:pt x="286" y="1735"/>
                  </a:lnTo>
                  <a:lnTo>
                    <a:pt x="309" y="1745"/>
                  </a:lnTo>
                  <a:lnTo>
                    <a:pt x="332" y="1755"/>
                  </a:lnTo>
                  <a:lnTo>
                    <a:pt x="357" y="1764"/>
                  </a:lnTo>
                  <a:lnTo>
                    <a:pt x="381" y="1773"/>
                  </a:lnTo>
                  <a:lnTo>
                    <a:pt x="406" y="1781"/>
                  </a:lnTo>
                  <a:lnTo>
                    <a:pt x="430" y="1788"/>
                  </a:lnTo>
                  <a:lnTo>
                    <a:pt x="455" y="1795"/>
                  </a:lnTo>
                  <a:lnTo>
                    <a:pt x="479" y="1801"/>
                  </a:lnTo>
                  <a:lnTo>
                    <a:pt x="504" y="1808"/>
                  </a:lnTo>
                  <a:lnTo>
                    <a:pt x="529" y="1813"/>
                  </a:lnTo>
                  <a:lnTo>
                    <a:pt x="554" y="1817"/>
                  </a:lnTo>
                  <a:lnTo>
                    <a:pt x="579" y="1822"/>
                  </a:lnTo>
                  <a:lnTo>
                    <a:pt x="604" y="1825"/>
                  </a:lnTo>
                  <a:lnTo>
                    <a:pt x="629" y="1828"/>
                  </a:lnTo>
                  <a:lnTo>
                    <a:pt x="655" y="1831"/>
                  </a:lnTo>
                  <a:lnTo>
                    <a:pt x="679" y="1832"/>
                  </a:lnTo>
                  <a:lnTo>
                    <a:pt x="705" y="1834"/>
                  </a:lnTo>
                  <a:lnTo>
                    <a:pt x="730" y="1835"/>
                  </a:lnTo>
                  <a:lnTo>
                    <a:pt x="755" y="1835"/>
                  </a:lnTo>
                  <a:lnTo>
                    <a:pt x="791" y="1834"/>
                  </a:lnTo>
                  <a:lnTo>
                    <a:pt x="826" y="1833"/>
                  </a:lnTo>
                  <a:lnTo>
                    <a:pt x="860" y="1830"/>
                  </a:lnTo>
                  <a:lnTo>
                    <a:pt x="894" y="1826"/>
                  </a:lnTo>
                  <a:lnTo>
                    <a:pt x="926" y="1821"/>
                  </a:lnTo>
                  <a:lnTo>
                    <a:pt x="958" y="1815"/>
                  </a:lnTo>
                  <a:lnTo>
                    <a:pt x="989" y="1807"/>
                  </a:lnTo>
                  <a:lnTo>
                    <a:pt x="1020" y="1798"/>
                  </a:lnTo>
                  <a:lnTo>
                    <a:pt x="1049" y="1788"/>
                  </a:lnTo>
                  <a:lnTo>
                    <a:pt x="1077" y="1778"/>
                  </a:lnTo>
                  <a:lnTo>
                    <a:pt x="1104" y="1766"/>
                  </a:lnTo>
                  <a:lnTo>
                    <a:pt x="1131" y="1754"/>
                  </a:lnTo>
                  <a:lnTo>
                    <a:pt x="1156" y="1739"/>
                  </a:lnTo>
                  <a:lnTo>
                    <a:pt x="1181" y="1724"/>
                  </a:lnTo>
                  <a:lnTo>
                    <a:pt x="1204" y="1709"/>
                  </a:lnTo>
                  <a:lnTo>
                    <a:pt x="1226" y="1691"/>
                  </a:lnTo>
                  <a:lnTo>
                    <a:pt x="1248" y="1673"/>
                  </a:lnTo>
                  <a:lnTo>
                    <a:pt x="1268" y="1654"/>
                  </a:lnTo>
                  <a:lnTo>
                    <a:pt x="1286" y="1633"/>
                  </a:lnTo>
                  <a:lnTo>
                    <a:pt x="1304" y="1612"/>
                  </a:lnTo>
                  <a:lnTo>
                    <a:pt x="1320" y="1591"/>
                  </a:lnTo>
                  <a:lnTo>
                    <a:pt x="1335" y="1567"/>
                  </a:lnTo>
                  <a:lnTo>
                    <a:pt x="1349" y="1543"/>
                  </a:lnTo>
                  <a:lnTo>
                    <a:pt x="1362" y="1517"/>
                  </a:lnTo>
                  <a:lnTo>
                    <a:pt x="1373" y="1492"/>
                  </a:lnTo>
                  <a:lnTo>
                    <a:pt x="1382" y="1464"/>
                  </a:lnTo>
                  <a:lnTo>
                    <a:pt x="1390" y="1436"/>
                  </a:lnTo>
                  <a:lnTo>
                    <a:pt x="1397" y="1407"/>
                  </a:lnTo>
                  <a:lnTo>
                    <a:pt x="1402" y="1378"/>
                  </a:lnTo>
                  <a:lnTo>
                    <a:pt x="1406" y="1346"/>
                  </a:lnTo>
                  <a:lnTo>
                    <a:pt x="1409" y="1315"/>
                  </a:lnTo>
                  <a:lnTo>
                    <a:pt x="1409" y="1282"/>
                  </a:lnTo>
                  <a:lnTo>
                    <a:pt x="1409" y="1277"/>
                  </a:lnTo>
                  <a:lnTo>
                    <a:pt x="1409" y="1249"/>
                  </a:lnTo>
                  <a:lnTo>
                    <a:pt x="1407" y="1221"/>
                  </a:lnTo>
                  <a:lnTo>
                    <a:pt x="1404" y="1195"/>
                  </a:lnTo>
                  <a:lnTo>
                    <a:pt x="1400" y="1169"/>
                  </a:lnTo>
                  <a:lnTo>
                    <a:pt x="1395" y="1145"/>
                  </a:lnTo>
                  <a:lnTo>
                    <a:pt x="1388" y="1121"/>
                  </a:lnTo>
                  <a:lnTo>
                    <a:pt x="1381" y="1098"/>
                  </a:lnTo>
                  <a:lnTo>
                    <a:pt x="1372" y="1076"/>
                  </a:lnTo>
                  <a:lnTo>
                    <a:pt x="1363" y="1055"/>
                  </a:lnTo>
                  <a:lnTo>
                    <a:pt x="1351" y="1035"/>
                  </a:lnTo>
                  <a:lnTo>
                    <a:pt x="1339" y="1015"/>
                  </a:lnTo>
                  <a:lnTo>
                    <a:pt x="1326" y="996"/>
                  </a:lnTo>
                  <a:lnTo>
                    <a:pt x="1312" y="979"/>
                  </a:lnTo>
                  <a:lnTo>
                    <a:pt x="1296" y="961"/>
                  </a:lnTo>
                  <a:lnTo>
                    <a:pt x="1280" y="944"/>
                  </a:lnTo>
                  <a:lnTo>
                    <a:pt x="1263" y="929"/>
                  </a:lnTo>
                  <a:lnTo>
                    <a:pt x="1244" y="914"/>
                  </a:lnTo>
                  <a:lnTo>
                    <a:pt x="1224" y="898"/>
                  </a:lnTo>
                  <a:lnTo>
                    <a:pt x="1204" y="884"/>
                  </a:lnTo>
                  <a:lnTo>
                    <a:pt x="1182" y="871"/>
                  </a:lnTo>
                  <a:lnTo>
                    <a:pt x="1159" y="857"/>
                  </a:lnTo>
                  <a:lnTo>
                    <a:pt x="1136" y="845"/>
                  </a:lnTo>
                  <a:lnTo>
                    <a:pt x="1110" y="833"/>
                  </a:lnTo>
                  <a:lnTo>
                    <a:pt x="1085" y="822"/>
                  </a:lnTo>
                  <a:lnTo>
                    <a:pt x="1059" y="811"/>
                  </a:lnTo>
                  <a:lnTo>
                    <a:pt x="1031" y="799"/>
                  </a:lnTo>
                  <a:lnTo>
                    <a:pt x="1002" y="789"/>
                  </a:lnTo>
                  <a:lnTo>
                    <a:pt x="972" y="779"/>
                  </a:lnTo>
                  <a:lnTo>
                    <a:pt x="942" y="769"/>
                  </a:lnTo>
                  <a:lnTo>
                    <a:pt x="910" y="760"/>
                  </a:lnTo>
                  <a:lnTo>
                    <a:pt x="878" y="751"/>
                  </a:lnTo>
                  <a:lnTo>
                    <a:pt x="844" y="741"/>
                  </a:lnTo>
                  <a:lnTo>
                    <a:pt x="789" y="727"/>
                  </a:lnTo>
                  <a:lnTo>
                    <a:pt x="739" y="714"/>
                  </a:lnTo>
                  <a:lnTo>
                    <a:pt x="694" y="701"/>
                  </a:lnTo>
                  <a:lnTo>
                    <a:pt x="655" y="688"/>
                  </a:lnTo>
                  <a:lnTo>
                    <a:pt x="619" y="676"/>
                  </a:lnTo>
                  <a:lnTo>
                    <a:pt x="588" y="664"/>
                  </a:lnTo>
                  <a:lnTo>
                    <a:pt x="560" y="652"/>
                  </a:lnTo>
                  <a:lnTo>
                    <a:pt x="537" y="640"/>
                  </a:lnTo>
                  <a:lnTo>
                    <a:pt x="527" y="632"/>
                  </a:lnTo>
                  <a:lnTo>
                    <a:pt x="518" y="626"/>
                  </a:lnTo>
                  <a:lnTo>
                    <a:pt x="508" y="619"/>
                  </a:lnTo>
                  <a:lnTo>
                    <a:pt x="500" y="612"/>
                  </a:lnTo>
                  <a:lnTo>
                    <a:pt x="493" y="605"/>
                  </a:lnTo>
                  <a:lnTo>
                    <a:pt x="487" y="598"/>
                  </a:lnTo>
                  <a:lnTo>
                    <a:pt x="482" y="591"/>
                  </a:lnTo>
                  <a:lnTo>
                    <a:pt x="477" y="583"/>
                  </a:lnTo>
                  <a:lnTo>
                    <a:pt x="473" y="574"/>
                  </a:lnTo>
                  <a:lnTo>
                    <a:pt x="469" y="566"/>
                  </a:lnTo>
                  <a:lnTo>
                    <a:pt x="467" y="557"/>
                  </a:lnTo>
                  <a:lnTo>
                    <a:pt x="464" y="548"/>
                  </a:lnTo>
                  <a:lnTo>
                    <a:pt x="463" y="539"/>
                  </a:lnTo>
                  <a:lnTo>
                    <a:pt x="461" y="529"/>
                  </a:lnTo>
                  <a:lnTo>
                    <a:pt x="461" y="518"/>
                  </a:lnTo>
                  <a:lnTo>
                    <a:pt x="460" y="508"/>
                  </a:lnTo>
                  <a:lnTo>
                    <a:pt x="460" y="503"/>
                  </a:lnTo>
                  <a:lnTo>
                    <a:pt x="461" y="487"/>
                  </a:lnTo>
                  <a:lnTo>
                    <a:pt x="464" y="471"/>
                  </a:lnTo>
                  <a:lnTo>
                    <a:pt x="469" y="456"/>
                  </a:lnTo>
                  <a:lnTo>
                    <a:pt x="475" y="442"/>
                  </a:lnTo>
                  <a:lnTo>
                    <a:pt x="483" y="428"/>
                  </a:lnTo>
                  <a:lnTo>
                    <a:pt x="493" y="416"/>
                  </a:lnTo>
                  <a:lnTo>
                    <a:pt x="504" y="403"/>
                  </a:lnTo>
                  <a:lnTo>
                    <a:pt x="519" y="392"/>
                  </a:lnTo>
                  <a:lnTo>
                    <a:pt x="534" y="382"/>
                  </a:lnTo>
                  <a:lnTo>
                    <a:pt x="551" y="374"/>
                  </a:lnTo>
                  <a:lnTo>
                    <a:pt x="569" y="366"/>
                  </a:lnTo>
                  <a:lnTo>
                    <a:pt x="590" y="360"/>
                  </a:lnTo>
                  <a:lnTo>
                    <a:pt x="612" y="354"/>
                  </a:lnTo>
                  <a:lnTo>
                    <a:pt x="637" y="350"/>
                  </a:lnTo>
                  <a:lnTo>
                    <a:pt x="662" y="348"/>
                  </a:lnTo>
                  <a:lnTo>
                    <a:pt x="689" y="347"/>
                  </a:lnTo>
                  <a:lnTo>
                    <a:pt x="717" y="348"/>
                  </a:lnTo>
                  <a:lnTo>
                    <a:pt x="745" y="350"/>
                  </a:lnTo>
                  <a:lnTo>
                    <a:pt x="774" y="354"/>
                  </a:lnTo>
                  <a:lnTo>
                    <a:pt x="802" y="360"/>
                  </a:lnTo>
                  <a:lnTo>
                    <a:pt x="831" y="366"/>
                  </a:lnTo>
                  <a:lnTo>
                    <a:pt x="860" y="374"/>
                  </a:lnTo>
                  <a:lnTo>
                    <a:pt x="889" y="383"/>
                  </a:lnTo>
                  <a:lnTo>
                    <a:pt x="917" y="394"/>
                  </a:lnTo>
                  <a:lnTo>
                    <a:pt x="947" y="406"/>
                  </a:lnTo>
                  <a:lnTo>
                    <a:pt x="976" y="420"/>
                  </a:lnTo>
                  <a:lnTo>
                    <a:pt x="1005" y="434"/>
                  </a:lnTo>
                  <a:lnTo>
                    <a:pt x="1034" y="449"/>
                  </a:lnTo>
                  <a:lnTo>
                    <a:pt x="1064" y="466"/>
                  </a:lnTo>
                  <a:lnTo>
                    <a:pt x="1093" y="484"/>
                  </a:lnTo>
                  <a:lnTo>
                    <a:pt x="1123" y="503"/>
                  </a:lnTo>
                  <a:lnTo>
                    <a:pt x="1152" y="523"/>
                  </a:lnTo>
                  <a:lnTo>
                    <a:pt x="1355" y="227"/>
                  </a:lnTo>
                  <a:lnTo>
                    <a:pt x="1321" y="201"/>
                  </a:lnTo>
                  <a:lnTo>
                    <a:pt x="1286" y="176"/>
                  </a:lnTo>
                  <a:lnTo>
                    <a:pt x="1250" y="153"/>
                  </a:lnTo>
                  <a:lnTo>
                    <a:pt x="1213" y="130"/>
                  </a:lnTo>
                  <a:lnTo>
                    <a:pt x="1174" y="110"/>
                  </a:lnTo>
                  <a:lnTo>
                    <a:pt x="1136" y="92"/>
                  </a:lnTo>
                  <a:lnTo>
                    <a:pt x="1095" y="74"/>
                  </a:lnTo>
                  <a:lnTo>
                    <a:pt x="1054" y="59"/>
                  </a:lnTo>
                  <a:lnTo>
                    <a:pt x="1013" y="46"/>
                  </a:lnTo>
                  <a:lnTo>
                    <a:pt x="970" y="34"/>
                  </a:lnTo>
                  <a:lnTo>
                    <a:pt x="926" y="24"/>
                  </a:lnTo>
                  <a:lnTo>
                    <a:pt x="882" y="15"/>
                  </a:lnTo>
                  <a:lnTo>
                    <a:pt x="836" y="9"/>
                  </a:lnTo>
                  <a:lnTo>
                    <a:pt x="790" y="4"/>
                  </a:lnTo>
                  <a:lnTo>
                    <a:pt x="742" y="1"/>
                  </a:lnTo>
                  <a:lnTo>
                    <a:pt x="694"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 name="Freeform 19"/>
            <p:cNvSpPr>
              <a:spLocks/>
            </p:cNvSpPr>
            <p:nvPr userDrawn="1"/>
          </p:nvSpPr>
          <p:spPr bwMode="auto">
            <a:xfrm>
              <a:off x="558634" y="387170"/>
              <a:ext cx="150825" cy="166730"/>
            </a:xfrm>
            <a:custGeom>
              <a:avLst/>
              <a:gdLst/>
              <a:ahLst/>
              <a:cxnLst>
                <a:cxn ang="0">
                  <a:pos x="1587" y="0"/>
                </a:cxn>
                <a:cxn ang="0">
                  <a:pos x="1115" y="0"/>
                </a:cxn>
                <a:cxn ang="0">
                  <a:pos x="392" y="779"/>
                </a:cxn>
                <a:cxn ang="0">
                  <a:pos x="392" y="0"/>
                </a:cxn>
                <a:cxn ang="0">
                  <a:pos x="0" y="0"/>
                </a:cxn>
                <a:cxn ang="0">
                  <a:pos x="0" y="1783"/>
                </a:cxn>
                <a:cxn ang="0">
                  <a:pos x="392" y="1783"/>
                </a:cxn>
                <a:cxn ang="0">
                  <a:pos x="392" y="1238"/>
                </a:cxn>
                <a:cxn ang="0">
                  <a:pos x="598" y="1023"/>
                </a:cxn>
                <a:cxn ang="0">
                  <a:pos x="1150" y="1783"/>
                </a:cxn>
                <a:cxn ang="0">
                  <a:pos x="1620" y="1783"/>
                </a:cxn>
                <a:cxn ang="0">
                  <a:pos x="863" y="756"/>
                </a:cxn>
                <a:cxn ang="0">
                  <a:pos x="1587" y="0"/>
                </a:cxn>
              </a:cxnLst>
              <a:rect l="0" t="0" r="r" b="b"/>
              <a:pathLst>
                <a:path w="1620" h="1783">
                  <a:moveTo>
                    <a:pt x="1587" y="0"/>
                  </a:moveTo>
                  <a:lnTo>
                    <a:pt x="1115" y="0"/>
                  </a:lnTo>
                  <a:lnTo>
                    <a:pt x="392" y="779"/>
                  </a:lnTo>
                  <a:lnTo>
                    <a:pt x="392" y="0"/>
                  </a:lnTo>
                  <a:lnTo>
                    <a:pt x="0" y="0"/>
                  </a:lnTo>
                  <a:lnTo>
                    <a:pt x="0" y="1783"/>
                  </a:lnTo>
                  <a:lnTo>
                    <a:pt x="392" y="1783"/>
                  </a:lnTo>
                  <a:lnTo>
                    <a:pt x="392" y="1238"/>
                  </a:lnTo>
                  <a:lnTo>
                    <a:pt x="598" y="1023"/>
                  </a:lnTo>
                  <a:lnTo>
                    <a:pt x="1150" y="1783"/>
                  </a:lnTo>
                  <a:lnTo>
                    <a:pt x="1620" y="1783"/>
                  </a:lnTo>
                  <a:lnTo>
                    <a:pt x="863" y="756"/>
                  </a:lnTo>
                  <a:lnTo>
                    <a:pt x="1587"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 name="Freeform 20"/>
            <p:cNvSpPr>
              <a:spLocks/>
            </p:cNvSpPr>
            <p:nvPr userDrawn="1"/>
          </p:nvSpPr>
          <p:spPr bwMode="auto">
            <a:xfrm>
              <a:off x="696474" y="384175"/>
              <a:ext cx="88897" cy="172719"/>
            </a:xfrm>
            <a:custGeom>
              <a:avLst/>
              <a:gdLst/>
              <a:ahLst/>
              <a:cxnLst>
                <a:cxn ang="0">
                  <a:pos x="848" y="5"/>
                </a:cxn>
                <a:cxn ang="0">
                  <a:pos x="703" y="30"/>
                </a:cxn>
                <a:cxn ang="0">
                  <a:pos x="569" y="73"/>
                </a:cxn>
                <a:cxn ang="0">
                  <a:pos x="445" y="134"/>
                </a:cxn>
                <a:cxn ang="0">
                  <a:pos x="334" y="212"/>
                </a:cxn>
                <a:cxn ang="0">
                  <a:pos x="238" y="303"/>
                </a:cxn>
                <a:cxn ang="0">
                  <a:pos x="155" y="408"/>
                </a:cxn>
                <a:cxn ang="0">
                  <a:pos x="89" y="524"/>
                </a:cxn>
                <a:cxn ang="0">
                  <a:pos x="40" y="650"/>
                </a:cxn>
                <a:cxn ang="0">
                  <a:pos x="10" y="783"/>
                </a:cxn>
                <a:cxn ang="0">
                  <a:pos x="0" y="923"/>
                </a:cxn>
                <a:cxn ang="0">
                  <a:pos x="5" y="1022"/>
                </a:cxn>
                <a:cxn ang="0">
                  <a:pos x="28" y="1158"/>
                </a:cxn>
                <a:cxn ang="0">
                  <a:pos x="70" y="1285"/>
                </a:cxn>
                <a:cxn ang="0">
                  <a:pos x="130" y="1404"/>
                </a:cxn>
                <a:cxn ang="0">
                  <a:pos x="206" y="1511"/>
                </a:cxn>
                <a:cxn ang="0">
                  <a:pos x="299" y="1607"/>
                </a:cxn>
                <a:cxn ang="0">
                  <a:pos x="405" y="1688"/>
                </a:cxn>
                <a:cxn ang="0">
                  <a:pos x="522" y="1755"/>
                </a:cxn>
                <a:cxn ang="0">
                  <a:pos x="653" y="1804"/>
                </a:cxn>
                <a:cxn ang="0">
                  <a:pos x="794" y="1835"/>
                </a:cxn>
                <a:cxn ang="0">
                  <a:pos x="944" y="1845"/>
                </a:cxn>
                <a:cxn ang="0">
                  <a:pos x="920" y="1483"/>
                </a:cxn>
                <a:cxn ang="0">
                  <a:pos x="836" y="1472"/>
                </a:cxn>
                <a:cxn ang="0">
                  <a:pos x="757" y="1449"/>
                </a:cxn>
                <a:cxn ang="0">
                  <a:pos x="684" y="1415"/>
                </a:cxn>
                <a:cxn ang="0">
                  <a:pos x="619" y="1371"/>
                </a:cxn>
                <a:cxn ang="0">
                  <a:pos x="561" y="1318"/>
                </a:cxn>
                <a:cxn ang="0">
                  <a:pos x="512" y="1257"/>
                </a:cxn>
                <a:cxn ang="0">
                  <a:pos x="472" y="1188"/>
                </a:cxn>
                <a:cxn ang="0">
                  <a:pos x="441" y="1114"/>
                </a:cxn>
                <a:cxn ang="0">
                  <a:pos x="421" y="1035"/>
                </a:cxn>
                <a:cxn ang="0">
                  <a:pos x="411" y="951"/>
                </a:cxn>
                <a:cxn ang="0">
                  <a:pos x="411" y="889"/>
                </a:cxn>
                <a:cxn ang="0">
                  <a:pos x="420" y="805"/>
                </a:cxn>
                <a:cxn ang="0">
                  <a:pos x="440" y="727"/>
                </a:cxn>
                <a:cxn ang="0">
                  <a:pos x="471" y="653"/>
                </a:cxn>
                <a:cxn ang="0">
                  <a:pos x="510" y="586"/>
                </a:cxn>
                <a:cxn ang="0">
                  <a:pos x="559" y="525"/>
                </a:cxn>
                <a:cxn ang="0">
                  <a:pos x="616" y="472"/>
                </a:cxn>
                <a:cxn ang="0">
                  <a:pos x="680" y="430"/>
                </a:cxn>
                <a:cxn ang="0">
                  <a:pos x="752" y="396"/>
                </a:cxn>
                <a:cxn ang="0">
                  <a:pos x="831" y="374"/>
                </a:cxn>
                <a:cxn ang="0">
                  <a:pos x="915" y="363"/>
                </a:cxn>
                <a:cxn ang="0">
                  <a:pos x="950" y="0"/>
                </a:cxn>
              </a:cxnLst>
              <a:rect l="0" t="0" r="r" b="b"/>
              <a:pathLst>
                <a:path w="950" h="1845">
                  <a:moveTo>
                    <a:pt x="950" y="0"/>
                  </a:moveTo>
                  <a:lnTo>
                    <a:pt x="899" y="1"/>
                  </a:lnTo>
                  <a:lnTo>
                    <a:pt x="848" y="5"/>
                  </a:lnTo>
                  <a:lnTo>
                    <a:pt x="799" y="11"/>
                  </a:lnTo>
                  <a:lnTo>
                    <a:pt x="750" y="19"/>
                  </a:lnTo>
                  <a:lnTo>
                    <a:pt x="703" y="30"/>
                  </a:lnTo>
                  <a:lnTo>
                    <a:pt x="658" y="42"/>
                  </a:lnTo>
                  <a:lnTo>
                    <a:pt x="613" y="56"/>
                  </a:lnTo>
                  <a:lnTo>
                    <a:pt x="569" y="73"/>
                  </a:lnTo>
                  <a:lnTo>
                    <a:pt x="527" y="92"/>
                  </a:lnTo>
                  <a:lnTo>
                    <a:pt x="486" y="112"/>
                  </a:lnTo>
                  <a:lnTo>
                    <a:pt x="445" y="134"/>
                  </a:lnTo>
                  <a:lnTo>
                    <a:pt x="408" y="159"/>
                  </a:lnTo>
                  <a:lnTo>
                    <a:pt x="370" y="184"/>
                  </a:lnTo>
                  <a:lnTo>
                    <a:pt x="334" y="212"/>
                  </a:lnTo>
                  <a:lnTo>
                    <a:pt x="301" y="241"/>
                  </a:lnTo>
                  <a:lnTo>
                    <a:pt x="268" y="272"/>
                  </a:lnTo>
                  <a:lnTo>
                    <a:pt x="238" y="303"/>
                  </a:lnTo>
                  <a:lnTo>
                    <a:pt x="208" y="337"/>
                  </a:lnTo>
                  <a:lnTo>
                    <a:pt x="181" y="372"/>
                  </a:lnTo>
                  <a:lnTo>
                    <a:pt x="155" y="408"/>
                  </a:lnTo>
                  <a:lnTo>
                    <a:pt x="131" y="446"/>
                  </a:lnTo>
                  <a:lnTo>
                    <a:pt x="110" y="485"/>
                  </a:lnTo>
                  <a:lnTo>
                    <a:pt x="89" y="524"/>
                  </a:lnTo>
                  <a:lnTo>
                    <a:pt x="71" y="565"/>
                  </a:lnTo>
                  <a:lnTo>
                    <a:pt x="55" y="607"/>
                  </a:lnTo>
                  <a:lnTo>
                    <a:pt x="40" y="650"/>
                  </a:lnTo>
                  <a:lnTo>
                    <a:pt x="28" y="693"/>
                  </a:lnTo>
                  <a:lnTo>
                    <a:pt x="18" y="737"/>
                  </a:lnTo>
                  <a:lnTo>
                    <a:pt x="10" y="783"/>
                  </a:lnTo>
                  <a:lnTo>
                    <a:pt x="5" y="829"/>
                  </a:lnTo>
                  <a:lnTo>
                    <a:pt x="1" y="876"/>
                  </a:lnTo>
                  <a:lnTo>
                    <a:pt x="0" y="923"/>
                  </a:lnTo>
                  <a:lnTo>
                    <a:pt x="0" y="929"/>
                  </a:lnTo>
                  <a:lnTo>
                    <a:pt x="1" y="976"/>
                  </a:lnTo>
                  <a:lnTo>
                    <a:pt x="5" y="1022"/>
                  </a:lnTo>
                  <a:lnTo>
                    <a:pt x="10" y="1068"/>
                  </a:lnTo>
                  <a:lnTo>
                    <a:pt x="18" y="1113"/>
                  </a:lnTo>
                  <a:lnTo>
                    <a:pt x="28" y="1158"/>
                  </a:lnTo>
                  <a:lnTo>
                    <a:pt x="40" y="1201"/>
                  </a:lnTo>
                  <a:lnTo>
                    <a:pt x="54" y="1243"/>
                  </a:lnTo>
                  <a:lnTo>
                    <a:pt x="70" y="1285"/>
                  </a:lnTo>
                  <a:lnTo>
                    <a:pt x="88" y="1326"/>
                  </a:lnTo>
                  <a:lnTo>
                    <a:pt x="109" y="1366"/>
                  </a:lnTo>
                  <a:lnTo>
                    <a:pt x="130" y="1404"/>
                  </a:lnTo>
                  <a:lnTo>
                    <a:pt x="154" y="1441"/>
                  </a:lnTo>
                  <a:lnTo>
                    <a:pt x="180" y="1477"/>
                  </a:lnTo>
                  <a:lnTo>
                    <a:pt x="206" y="1511"/>
                  </a:lnTo>
                  <a:lnTo>
                    <a:pt x="236" y="1545"/>
                  </a:lnTo>
                  <a:lnTo>
                    <a:pt x="266" y="1576"/>
                  </a:lnTo>
                  <a:lnTo>
                    <a:pt x="299" y="1607"/>
                  </a:lnTo>
                  <a:lnTo>
                    <a:pt x="332" y="1636"/>
                  </a:lnTo>
                  <a:lnTo>
                    <a:pt x="367" y="1663"/>
                  </a:lnTo>
                  <a:lnTo>
                    <a:pt x="405" y="1688"/>
                  </a:lnTo>
                  <a:lnTo>
                    <a:pt x="442" y="1713"/>
                  </a:lnTo>
                  <a:lnTo>
                    <a:pt x="482" y="1735"/>
                  </a:lnTo>
                  <a:lnTo>
                    <a:pt x="522" y="1755"/>
                  </a:lnTo>
                  <a:lnTo>
                    <a:pt x="565" y="1774"/>
                  </a:lnTo>
                  <a:lnTo>
                    <a:pt x="609" y="1790"/>
                  </a:lnTo>
                  <a:lnTo>
                    <a:pt x="653" y="1804"/>
                  </a:lnTo>
                  <a:lnTo>
                    <a:pt x="699" y="1817"/>
                  </a:lnTo>
                  <a:lnTo>
                    <a:pt x="746" y="1827"/>
                  </a:lnTo>
                  <a:lnTo>
                    <a:pt x="794" y="1835"/>
                  </a:lnTo>
                  <a:lnTo>
                    <a:pt x="843" y="1841"/>
                  </a:lnTo>
                  <a:lnTo>
                    <a:pt x="893" y="1844"/>
                  </a:lnTo>
                  <a:lnTo>
                    <a:pt x="944" y="1845"/>
                  </a:lnTo>
                  <a:lnTo>
                    <a:pt x="950" y="1845"/>
                  </a:lnTo>
                  <a:lnTo>
                    <a:pt x="950" y="1484"/>
                  </a:lnTo>
                  <a:lnTo>
                    <a:pt x="920" y="1483"/>
                  </a:lnTo>
                  <a:lnTo>
                    <a:pt x="892" y="1481"/>
                  </a:lnTo>
                  <a:lnTo>
                    <a:pt x="863" y="1477"/>
                  </a:lnTo>
                  <a:lnTo>
                    <a:pt x="836" y="1472"/>
                  </a:lnTo>
                  <a:lnTo>
                    <a:pt x="809" y="1465"/>
                  </a:lnTo>
                  <a:lnTo>
                    <a:pt x="783" y="1458"/>
                  </a:lnTo>
                  <a:lnTo>
                    <a:pt x="757" y="1449"/>
                  </a:lnTo>
                  <a:lnTo>
                    <a:pt x="732" y="1439"/>
                  </a:lnTo>
                  <a:lnTo>
                    <a:pt x="708" y="1428"/>
                  </a:lnTo>
                  <a:lnTo>
                    <a:pt x="684" y="1415"/>
                  </a:lnTo>
                  <a:lnTo>
                    <a:pt x="662" y="1401"/>
                  </a:lnTo>
                  <a:lnTo>
                    <a:pt x="640" y="1387"/>
                  </a:lnTo>
                  <a:lnTo>
                    <a:pt x="619" y="1371"/>
                  </a:lnTo>
                  <a:lnTo>
                    <a:pt x="599" y="1354"/>
                  </a:lnTo>
                  <a:lnTo>
                    <a:pt x="579" y="1336"/>
                  </a:lnTo>
                  <a:lnTo>
                    <a:pt x="561" y="1318"/>
                  </a:lnTo>
                  <a:lnTo>
                    <a:pt x="544" y="1298"/>
                  </a:lnTo>
                  <a:lnTo>
                    <a:pt x="528" y="1278"/>
                  </a:lnTo>
                  <a:lnTo>
                    <a:pt x="512" y="1257"/>
                  </a:lnTo>
                  <a:lnTo>
                    <a:pt x="498" y="1234"/>
                  </a:lnTo>
                  <a:lnTo>
                    <a:pt x="484" y="1212"/>
                  </a:lnTo>
                  <a:lnTo>
                    <a:pt x="472" y="1188"/>
                  </a:lnTo>
                  <a:lnTo>
                    <a:pt x="460" y="1164"/>
                  </a:lnTo>
                  <a:lnTo>
                    <a:pt x="450" y="1139"/>
                  </a:lnTo>
                  <a:lnTo>
                    <a:pt x="441" y="1114"/>
                  </a:lnTo>
                  <a:lnTo>
                    <a:pt x="433" y="1088"/>
                  </a:lnTo>
                  <a:lnTo>
                    <a:pt x="426" y="1061"/>
                  </a:lnTo>
                  <a:lnTo>
                    <a:pt x="421" y="1035"/>
                  </a:lnTo>
                  <a:lnTo>
                    <a:pt x="416" y="1007"/>
                  </a:lnTo>
                  <a:lnTo>
                    <a:pt x="413" y="980"/>
                  </a:lnTo>
                  <a:lnTo>
                    <a:pt x="411" y="951"/>
                  </a:lnTo>
                  <a:lnTo>
                    <a:pt x="411" y="923"/>
                  </a:lnTo>
                  <a:lnTo>
                    <a:pt x="411" y="917"/>
                  </a:lnTo>
                  <a:lnTo>
                    <a:pt x="411" y="889"/>
                  </a:lnTo>
                  <a:lnTo>
                    <a:pt x="413" y="860"/>
                  </a:lnTo>
                  <a:lnTo>
                    <a:pt x="416" y="833"/>
                  </a:lnTo>
                  <a:lnTo>
                    <a:pt x="420" y="805"/>
                  </a:lnTo>
                  <a:lnTo>
                    <a:pt x="426" y="779"/>
                  </a:lnTo>
                  <a:lnTo>
                    <a:pt x="432" y="753"/>
                  </a:lnTo>
                  <a:lnTo>
                    <a:pt x="440" y="727"/>
                  </a:lnTo>
                  <a:lnTo>
                    <a:pt x="449" y="702"/>
                  </a:lnTo>
                  <a:lnTo>
                    <a:pt x="459" y="677"/>
                  </a:lnTo>
                  <a:lnTo>
                    <a:pt x="471" y="653"/>
                  </a:lnTo>
                  <a:lnTo>
                    <a:pt x="483" y="630"/>
                  </a:lnTo>
                  <a:lnTo>
                    <a:pt x="496" y="608"/>
                  </a:lnTo>
                  <a:lnTo>
                    <a:pt x="510" y="586"/>
                  </a:lnTo>
                  <a:lnTo>
                    <a:pt x="526" y="564"/>
                  </a:lnTo>
                  <a:lnTo>
                    <a:pt x="542" y="545"/>
                  </a:lnTo>
                  <a:lnTo>
                    <a:pt x="559" y="525"/>
                  </a:lnTo>
                  <a:lnTo>
                    <a:pt x="576" y="507"/>
                  </a:lnTo>
                  <a:lnTo>
                    <a:pt x="596" y="489"/>
                  </a:lnTo>
                  <a:lnTo>
                    <a:pt x="616" y="472"/>
                  </a:lnTo>
                  <a:lnTo>
                    <a:pt x="636" y="457"/>
                  </a:lnTo>
                  <a:lnTo>
                    <a:pt x="658" y="443"/>
                  </a:lnTo>
                  <a:lnTo>
                    <a:pt x="680" y="430"/>
                  </a:lnTo>
                  <a:lnTo>
                    <a:pt x="703" y="416"/>
                  </a:lnTo>
                  <a:lnTo>
                    <a:pt x="728" y="405"/>
                  </a:lnTo>
                  <a:lnTo>
                    <a:pt x="752" y="396"/>
                  </a:lnTo>
                  <a:lnTo>
                    <a:pt x="778" y="387"/>
                  </a:lnTo>
                  <a:lnTo>
                    <a:pt x="804" y="380"/>
                  </a:lnTo>
                  <a:lnTo>
                    <a:pt x="831" y="374"/>
                  </a:lnTo>
                  <a:lnTo>
                    <a:pt x="858" y="369"/>
                  </a:lnTo>
                  <a:lnTo>
                    <a:pt x="886" y="365"/>
                  </a:lnTo>
                  <a:lnTo>
                    <a:pt x="915" y="363"/>
                  </a:lnTo>
                  <a:lnTo>
                    <a:pt x="944" y="361"/>
                  </a:lnTo>
                  <a:lnTo>
                    <a:pt x="950" y="363"/>
                  </a:lnTo>
                  <a:lnTo>
                    <a:pt x="950"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1"/>
            <p:cNvSpPr>
              <a:spLocks/>
            </p:cNvSpPr>
            <p:nvPr userDrawn="1"/>
          </p:nvSpPr>
          <p:spPr bwMode="auto">
            <a:xfrm>
              <a:off x="696474" y="590839"/>
              <a:ext cx="88897" cy="170723"/>
            </a:xfrm>
            <a:custGeom>
              <a:avLst/>
              <a:gdLst/>
              <a:ahLst/>
              <a:cxnLst>
                <a:cxn ang="0">
                  <a:pos x="897" y="1"/>
                </a:cxn>
                <a:cxn ang="0">
                  <a:pos x="750" y="18"/>
                </a:cxn>
                <a:cxn ang="0">
                  <a:pos x="612" y="56"/>
                </a:cxn>
                <a:cxn ang="0">
                  <a:pos x="485" y="112"/>
                </a:cxn>
                <a:cxn ang="0">
                  <a:pos x="370" y="184"/>
                </a:cxn>
                <a:cxn ang="0">
                  <a:pos x="268" y="271"/>
                </a:cxn>
                <a:cxn ang="0">
                  <a:pos x="181" y="371"/>
                </a:cxn>
                <a:cxn ang="0">
                  <a:pos x="109" y="483"/>
                </a:cxn>
                <a:cxn ang="0">
                  <a:pos x="55" y="606"/>
                </a:cxn>
                <a:cxn ang="0">
                  <a:pos x="18" y="736"/>
                </a:cxn>
                <a:cxn ang="0">
                  <a:pos x="1" y="874"/>
                </a:cxn>
                <a:cxn ang="0">
                  <a:pos x="1" y="974"/>
                </a:cxn>
                <a:cxn ang="0">
                  <a:pos x="18" y="1112"/>
                </a:cxn>
                <a:cxn ang="0">
                  <a:pos x="54" y="1242"/>
                </a:cxn>
                <a:cxn ang="0">
                  <a:pos x="108" y="1364"/>
                </a:cxn>
                <a:cxn ang="0">
                  <a:pos x="179" y="1475"/>
                </a:cxn>
                <a:cxn ang="0">
                  <a:pos x="265" y="1575"/>
                </a:cxn>
                <a:cxn ang="0">
                  <a:pos x="366" y="1662"/>
                </a:cxn>
                <a:cxn ang="0">
                  <a:pos x="481" y="1733"/>
                </a:cxn>
                <a:cxn ang="0">
                  <a:pos x="607" y="1789"/>
                </a:cxn>
                <a:cxn ang="0">
                  <a:pos x="744" y="1825"/>
                </a:cxn>
                <a:cxn ang="0">
                  <a:pos x="891" y="1843"/>
                </a:cxn>
                <a:cxn ang="0">
                  <a:pos x="954" y="1481"/>
                </a:cxn>
                <a:cxn ang="0">
                  <a:pos x="890" y="1479"/>
                </a:cxn>
                <a:cxn ang="0">
                  <a:pos x="807" y="1464"/>
                </a:cxn>
                <a:cxn ang="0">
                  <a:pos x="731" y="1438"/>
                </a:cxn>
                <a:cxn ang="0">
                  <a:pos x="661" y="1400"/>
                </a:cxn>
                <a:cxn ang="0">
                  <a:pos x="598" y="1353"/>
                </a:cxn>
                <a:cxn ang="0">
                  <a:pos x="543" y="1297"/>
                </a:cxn>
                <a:cxn ang="0">
                  <a:pos x="496" y="1234"/>
                </a:cxn>
                <a:cxn ang="0">
                  <a:pos x="459" y="1163"/>
                </a:cxn>
                <a:cxn ang="0">
                  <a:pos x="432" y="1087"/>
                </a:cxn>
                <a:cxn ang="0">
                  <a:pos x="415" y="1006"/>
                </a:cxn>
                <a:cxn ang="0">
                  <a:pos x="409" y="921"/>
                </a:cxn>
                <a:cxn ang="0">
                  <a:pos x="412" y="859"/>
                </a:cxn>
                <a:cxn ang="0">
                  <a:pos x="425" y="778"/>
                </a:cxn>
                <a:cxn ang="0">
                  <a:pos x="448" y="700"/>
                </a:cxn>
                <a:cxn ang="0">
                  <a:pos x="482" y="628"/>
                </a:cxn>
                <a:cxn ang="0">
                  <a:pos x="524" y="563"/>
                </a:cxn>
                <a:cxn ang="0">
                  <a:pos x="576" y="505"/>
                </a:cxn>
                <a:cxn ang="0">
                  <a:pos x="635" y="456"/>
                </a:cxn>
                <a:cxn ang="0">
                  <a:pos x="702" y="415"/>
                </a:cxn>
                <a:cxn ang="0">
                  <a:pos x="777" y="386"/>
                </a:cxn>
                <a:cxn ang="0">
                  <a:pos x="857" y="367"/>
                </a:cxn>
                <a:cxn ang="0">
                  <a:pos x="942" y="360"/>
                </a:cxn>
              </a:cxnLst>
              <a:rect l="0" t="0" r="r" b="b"/>
              <a:pathLst>
                <a:path w="954" h="1844">
                  <a:moveTo>
                    <a:pt x="954" y="0"/>
                  </a:moveTo>
                  <a:lnTo>
                    <a:pt x="948" y="0"/>
                  </a:lnTo>
                  <a:lnTo>
                    <a:pt x="897" y="1"/>
                  </a:lnTo>
                  <a:lnTo>
                    <a:pt x="847" y="5"/>
                  </a:lnTo>
                  <a:lnTo>
                    <a:pt x="798" y="10"/>
                  </a:lnTo>
                  <a:lnTo>
                    <a:pt x="750" y="18"/>
                  </a:lnTo>
                  <a:lnTo>
                    <a:pt x="702" y="29"/>
                  </a:lnTo>
                  <a:lnTo>
                    <a:pt x="657" y="41"/>
                  </a:lnTo>
                  <a:lnTo>
                    <a:pt x="612" y="56"/>
                  </a:lnTo>
                  <a:lnTo>
                    <a:pt x="568" y="72"/>
                  </a:lnTo>
                  <a:lnTo>
                    <a:pt x="525" y="91"/>
                  </a:lnTo>
                  <a:lnTo>
                    <a:pt x="485" y="112"/>
                  </a:lnTo>
                  <a:lnTo>
                    <a:pt x="445" y="134"/>
                  </a:lnTo>
                  <a:lnTo>
                    <a:pt x="406" y="158"/>
                  </a:lnTo>
                  <a:lnTo>
                    <a:pt x="370" y="184"/>
                  </a:lnTo>
                  <a:lnTo>
                    <a:pt x="334" y="210"/>
                  </a:lnTo>
                  <a:lnTo>
                    <a:pt x="301" y="240"/>
                  </a:lnTo>
                  <a:lnTo>
                    <a:pt x="268" y="271"/>
                  </a:lnTo>
                  <a:lnTo>
                    <a:pt x="238" y="302"/>
                  </a:lnTo>
                  <a:lnTo>
                    <a:pt x="208" y="336"/>
                  </a:lnTo>
                  <a:lnTo>
                    <a:pt x="181" y="371"/>
                  </a:lnTo>
                  <a:lnTo>
                    <a:pt x="155" y="407"/>
                  </a:lnTo>
                  <a:lnTo>
                    <a:pt x="131" y="445"/>
                  </a:lnTo>
                  <a:lnTo>
                    <a:pt x="109" y="483"/>
                  </a:lnTo>
                  <a:lnTo>
                    <a:pt x="89" y="523"/>
                  </a:lnTo>
                  <a:lnTo>
                    <a:pt x="71" y="564"/>
                  </a:lnTo>
                  <a:lnTo>
                    <a:pt x="55" y="606"/>
                  </a:lnTo>
                  <a:lnTo>
                    <a:pt x="40" y="648"/>
                  </a:lnTo>
                  <a:lnTo>
                    <a:pt x="28" y="692"/>
                  </a:lnTo>
                  <a:lnTo>
                    <a:pt x="18" y="736"/>
                  </a:lnTo>
                  <a:lnTo>
                    <a:pt x="10" y="782"/>
                  </a:lnTo>
                  <a:lnTo>
                    <a:pt x="4" y="828"/>
                  </a:lnTo>
                  <a:lnTo>
                    <a:pt x="1" y="874"/>
                  </a:lnTo>
                  <a:lnTo>
                    <a:pt x="0" y="921"/>
                  </a:lnTo>
                  <a:lnTo>
                    <a:pt x="0" y="926"/>
                  </a:lnTo>
                  <a:lnTo>
                    <a:pt x="1" y="974"/>
                  </a:lnTo>
                  <a:lnTo>
                    <a:pt x="4" y="1020"/>
                  </a:lnTo>
                  <a:lnTo>
                    <a:pt x="10" y="1067"/>
                  </a:lnTo>
                  <a:lnTo>
                    <a:pt x="18" y="1112"/>
                  </a:lnTo>
                  <a:lnTo>
                    <a:pt x="27" y="1155"/>
                  </a:lnTo>
                  <a:lnTo>
                    <a:pt x="39" y="1199"/>
                  </a:lnTo>
                  <a:lnTo>
                    <a:pt x="54" y="1242"/>
                  </a:lnTo>
                  <a:lnTo>
                    <a:pt x="70" y="1284"/>
                  </a:lnTo>
                  <a:lnTo>
                    <a:pt x="88" y="1324"/>
                  </a:lnTo>
                  <a:lnTo>
                    <a:pt x="108" y="1364"/>
                  </a:lnTo>
                  <a:lnTo>
                    <a:pt x="130" y="1402"/>
                  </a:lnTo>
                  <a:lnTo>
                    <a:pt x="153" y="1440"/>
                  </a:lnTo>
                  <a:lnTo>
                    <a:pt x="179" y="1475"/>
                  </a:lnTo>
                  <a:lnTo>
                    <a:pt x="206" y="1510"/>
                  </a:lnTo>
                  <a:lnTo>
                    <a:pt x="235" y="1543"/>
                  </a:lnTo>
                  <a:lnTo>
                    <a:pt x="265" y="1575"/>
                  </a:lnTo>
                  <a:lnTo>
                    <a:pt x="298" y="1606"/>
                  </a:lnTo>
                  <a:lnTo>
                    <a:pt x="331" y="1634"/>
                  </a:lnTo>
                  <a:lnTo>
                    <a:pt x="366" y="1662"/>
                  </a:lnTo>
                  <a:lnTo>
                    <a:pt x="403" y="1687"/>
                  </a:lnTo>
                  <a:lnTo>
                    <a:pt x="441" y="1711"/>
                  </a:lnTo>
                  <a:lnTo>
                    <a:pt x="481" y="1733"/>
                  </a:lnTo>
                  <a:lnTo>
                    <a:pt x="521" y="1753"/>
                  </a:lnTo>
                  <a:lnTo>
                    <a:pt x="564" y="1772"/>
                  </a:lnTo>
                  <a:lnTo>
                    <a:pt x="607" y="1789"/>
                  </a:lnTo>
                  <a:lnTo>
                    <a:pt x="652" y="1803"/>
                  </a:lnTo>
                  <a:lnTo>
                    <a:pt x="697" y="1815"/>
                  </a:lnTo>
                  <a:lnTo>
                    <a:pt x="744" y="1825"/>
                  </a:lnTo>
                  <a:lnTo>
                    <a:pt x="793" y="1834"/>
                  </a:lnTo>
                  <a:lnTo>
                    <a:pt x="842" y="1840"/>
                  </a:lnTo>
                  <a:lnTo>
                    <a:pt x="891" y="1843"/>
                  </a:lnTo>
                  <a:lnTo>
                    <a:pt x="942" y="1844"/>
                  </a:lnTo>
                  <a:lnTo>
                    <a:pt x="954" y="1843"/>
                  </a:lnTo>
                  <a:lnTo>
                    <a:pt x="954" y="1481"/>
                  </a:lnTo>
                  <a:lnTo>
                    <a:pt x="948" y="1482"/>
                  </a:lnTo>
                  <a:lnTo>
                    <a:pt x="919" y="1481"/>
                  </a:lnTo>
                  <a:lnTo>
                    <a:pt x="890" y="1479"/>
                  </a:lnTo>
                  <a:lnTo>
                    <a:pt x="862" y="1475"/>
                  </a:lnTo>
                  <a:lnTo>
                    <a:pt x="835" y="1470"/>
                  </a:lnTo>
                  <a:lnTo>
                    <a:pt x="807" y="1464"/>
                  </a:lnTo>
                  <a:lnTo>
                    <a:pt x="781" y="1457"/>
                  </a:lnTo>
                  <a:lnTo>
                    <a:pt x="755" y="1448"/>
                  </a:lnTo>
                  <a:lnTo>
                    <a:pt x="731" y="1438"/>
                  </a:lnTo>
                  <a:lnTo>
                    <a:pt x="706" y="1426"/>
                  </a:lnTo>
                  <a:lnTo>
                    <a:pt x="683" y="1414"/>
                  </a:lnTo>
                  <a:lnTo>
                    <a:pt x="661" y="1400"/>
                  </a:lnTo>
                  <a:lnTo>
                    <a:pt x="638" y="1386"/>
                  </a:lnTo>
                  <a:lnTo>
                    <a:pt x="618" y="1369"/>
                  </a:lnTo>
                  <a:lnTo>
                    <a:pt x="598" y="1353"/>
                  </a:lnTo>
                  <a:lnTo>
                    <a:pt x="578" y="1336"/>
                  </a:lnTo>
                  <a:lnTo>
                    <a:pt x="560" y="1316"/>
                  </a:lnTo>
                  <a:lnTo>
                    <a:pt x="543" y="1297"/>
                  </a:lnTo>
                  <a:lnTo>
                    <a:pt x="526" y="1277"/>
                  </a:lnTo>
                  <a:lnTo>
                    <a:pt x="510" y="1255"/>
                  </a:lnTo>
                  <a:lnTo>
                    <a:pt x="496" y="1234"/>
                  </a:lnTo>
                  <a:lnTo>
                    <a:pt x="483" y="1210"/>
                  </a:lnTo>
                  <a:lnTo>
                    <a:pt x="471" y="1187"/>
                  </a:lnTo>
                  <a:lnTo>
                    <a:pt x="459" y="1163"/>
                  </a:lnTo>
                  <a:lnTo>
                    <a:pt x="448" y="1138"/>
                  </a:lnTo>
                  <a:lnTo>
                    <a:pt x="439" y="1113"/>
                  </a:lnTo>
                  <a:lnTo>
                    <a:pt x="432" y="1087"/>
                  </a:lnTo>
                  <a:lnTo>
                    <a:pt x="425" y="1061"/>
                  </a:lnTo>
                  <a:lnTo>
                    <a:pt x="419" y="1033"/>
                  </a:lnTo>
                  <a:lnTo>
                    <a:pt x="415" y="1006"/>
                  </a:lnTo>
                  <a:lnTo>
                    <a:pt x="412" y="978"/>
                  </a:lnTo>
                  <a:lnTo>
                    <a:pt x="410" y="950"/>
                  </a:lnTo>
                  <a:lnTo>
                    <a:pt x="409" y="921"/>
                  </a:lnTo>
                  <a:lnTo>
                    <a:pt x="409" y="916"/>
                  </a:lnTo>
                  <a:lnTo>
                    <a:pt x="410" y="888"/>
                  </a:lnTo>
                  <a:lnTo>
                    <a:pt x="412" y="859"/>
                  </a:lnTo>
                  <a:lnTo>
                    <a:pt x="415" y="832"/>
                  </a:lnTo>
                  <a:lnTo>
                    <a:pt x="419" y="804"/>
                  </a:lnTo>
                  <a:lnTo>
                    <a:pt x="425" y="778"/>
                  </a:lnTo>
                  <a:lnTo>
                    <a:pt x="431" y="751"/>
                  </a:lnTo>
                  <a:lnTo>
                    <a:pt x="439" y="726"/>
                  </a:lnTo>
                  <a:lnTo>
                    <a:pt x="448" y="700"/>
                  </a:lnTo>
                  <a:lnTo>
                    <a:pt x="458" y="676"/>
                  </a:lnTo>
                  <a:lnTo>
                    <a:pt x="470" y="651"/>
                  </a:lnTo>
                  <a:lnTo>
                    <a:pt x="482" y="628"/>
                  </a:lnTo>
                  <a:lnTo>
                    <a:pt x="495" y="606"/>
                  </a:lnTo>
                  <a:lnTo>
                    <a:pt x="509" y="584"/>
                  </a:lnTo>
                  <a:lnTo>
                    <a:pt x="524" y="563"/>
                  </a:lnTo>
                  <a:lnTo>
                    <a:pt x="541" y="543"/>
                  </a:lnTo>
                  <a:lnTo>
                    <a:pt x="558" y="524"/>
                  </a:lnTo>
                  <a:lnTo>
                    <a:pt x="576" y="505"/>
                  </a:lnTo>
                  <a:lnTo>
                    <a:pt x="595" y="487"/>
                  </a:lnTo>
                  <a:lnTo>
                    <a:pt x="615" y="471"/>
                  </a:lnTo>
                  <a:lnTo>
                    <a:pt x="635" y="456"/>
                  </a:lnTo>
                  <a:lnTo>
                    <a:pt x="657" y="442"/>
                  </a:lnTo>
                  <a:lnTo>
                    <a:pt x="679" y="427"/>
                  </a:lnTo>
                  <a:lnTo>
                    <a:pt x="702" y="415"/>
                  </a:lnTo>
                  <a:lnTo>
                    <a:pt x="727" y="404"/>
                  </a:lnTo>
                  <a:lnTo>
                    <a:pt x="751" y="395"/>
                  </a:lnTo>
                  <a:lnTo>
                    <a:pt x="777" y="386"/>
                  </a:lnTo>
                  <a:lnTo>
                    <a:pt x="803" y="378"/>
                  </a:lnTo>
                  <a:lnTo>
                    <a:pt x="829" y="371"/>
                  </a:lnTo>
                  <a:lnTo>
                    <a:pt x="857" y="367"/>
                  </a:lnTo>
                  <a:lnTo>
                    <a:pt x="884" y="363"/>
                  </a:lnTo>
                  <a:lnTo>
                    <a:pt x="914" y="361"/>
                  </a:lnTo>
                  <a:lnTo>
                    <a:pt x="942" y="360"/>
                  </a:lnTo>
                  <a:lnTo>
                    <a:pt x="954" y="361"/>
                  </a:lnTo>
                  <a:lnTo>
                    <a:pt x="954"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2"/>
            <p:cNvSpPr>
              <a:spLocks/>
            </p:cNvSpPr>
            <p:nvPr userDrawn="1"/>
          </p:nvSpPr>
          <p:spPr bwMode="auto">
            <a:xfrm>
              <a:off x="560632" y="793511"/>
              <a:ext cx="124855" cy="166729"/>
            </a:xfrm>
            <a:custGeom>
              <a:avLst/>
              <a:gdLst/>
              <a:ahLst/>
              <a:cxnLst>
                <a:cxn ang="0">
                  <a:pos x="1357" y="0"/>
                </a:cxn>
                <a:cxn ang="0">
                  <a:pos x="0" y="0"/>
                </a:cxn>
                <a:cxn ang="0">
                  <a:pos x="0" y="1783"/>
                </a:cxn>
                <a:cxn ang="0">
                  <a:pos x="392" y="1783"/>
                </a:cxn>
                <a:cxn ang="0">
                  <a:pos x="392" y="1092"/>
                </a:cxn>
                <a:cxn ang="0">
                  <a:pos x="1242" y="1092"/>
                </a:cxn>
                <a:cxn ang="0">
                  <a:pos x="1242" y="736"/>
                </a:cxn>
                <a:cxn ang="0">
                  <a:pos x="392" y="736"/>
                </a:cxn>
                <a:cxn ang="0">
                  <a:pos x="392" y="356"/>
                </a:cxn>
                <a:cxn ang="0">
                  <a:pos x="1357" y="356"/>
                </a:cxn>
                <a:cxn ang="0">
                  <a:pos x="1357" y="0"/>
                </a:cxn>
              </a:cxnLst>
              <a:rect l="0" t="0" r="r" b="b"/>
              <a:pathLst>
                <a:path w="1357" h="1783">
                  <a:moveTo>
                    <a:pt x="1357" y="0"/>
                  </a:moveTo>
                  <a:lnTo>
                    <a:pt x="0" y="0"/>
                  </a:lnTo>
                  <a:lnTo>
                    <a:pt x="0" y="1783"/>
                  </a:lnTo>
                  <a:lnTo>
                    <a:pt x="392" y="1783"/>
                  </a:lnTo>
                  <a:lnTo>
                    <a:pt x="392" y="1092"/>
                  </a:lnTo>
                  <a:lnTo>
                    <a:pt x="1242" y="1092"/>
                  </a:lnTo>
                  <a:lnTo>
                    <a:pt x="1242" y="736"/>
                  </a:lnTo>
                  <a:lnTo>
                    <a:pt x="392" y="736"/>
                  </a:lnTo>
                  <a:lnTo>
                    <a:pt x="392" y="356"/>
                  </a:lnTo>
                  <a:lnTo>
                    <a:pt x="1357" y="356"/>
                  </a:lnTo>
                  <a:lnTo>
                    <a:pt x="1357"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3"/>
            <p:cNvSpPr>
              <a:spLocks/>
            </p:cNvSpPr>
            <p:nvPr userDrawn="1"/>
          </p:nvSpPr>
          <p:spPr bwMode="auto">
            <a:xfrm>
              <a:off x="696474" y="790515"/>
              <a:ext cx="88897" cy="172720"/>
            </a:xfrm>
            <a:custGeom>
              <a:avLst/>
              <a:gdLst/>
              <a:ahLst/>
              <a:cxnLst>
                <a:cxn ang="0">
                  <a:pos x="896" y="1"/>
                </a:cxn>
                <a:cxn ang="0">
                  <a:pos x="749" y="19"/>
                </a:cxn>
                <a:cxn ang="0">
                  <a:pos x="612" y="56"/>
                </a:cxn>
                <a:cxn ang="0">
                  <a:pos x="485" y="112"/>
                </a:cxn>
                <a:cxn ang="0">
                  <a:pos x="370" y="185"/>
                </a:cxn>
                <a:cxn ang="0">
                  <a:pos x="267" y="271"/>
                </a:cxn>
                <a:cxn ang="0">
                  <a:pos x="181" y="372"/>
                </a:cxn>
                <a:cxn ang="0">
                  <a:pos x="108" y="484"/>
                </a:cxn>
                <a:cxn ang="0">
                  <a:pos x="54" y="606"/>
                </a:cxn>
                <a:cxn ang="0">
                  <a:pos x="17" y="738"/>
                </a:cxn>
                <a:cxn ang="0">
                  <a:pos x="1" y="876"/>
                </a:cxn>
                <a:cxn ang="0">
                  <a:pos x="1" y="975"/>
                </a:cxn>
                <a:cxn ang="0">
                  <a:pos x="17" y="1112"/>
                </a:cxn>
                <a:cxn ang="0">
                  <a:pos x="54" y="1243"/>
                </a:cxn>
                <a:cxn ang="0">
                  <a:pos x="107" y="1365"/>
                </a:cxn>
                <a:cxn ang="0">
                  <a:pos x="179" y="1477"/>
                </a:cxn>
                <a:cxn ang="0">
                  <a:pos x="265" y="1577"/>
                </a:cxn>
                <a:cxn ang="0">
                  <a:pos x="366" y="1662"/>
                </a:cxn>
                <a:cxn ang="0">
                  <a:pos x="481" y="1733"/>
                </a:cxn>
                <a:cxn ang="0">
                  <a:pos x="607" y="1788"/>
                </a:cxn>
                <a:cxn ang="0">
                  <a:pos x="745" y="1826"/>
                </a:cxn>
                <a:cxn ang="0">
                  <a:pos x="892" y="1843"/>
                </a:cxn>
                <a:cxn ang="0">
                  <a:pos x="959" y="1483"/>
                </a:cxn>
                <a:cxn ang="0">
                  <a:pos x="889" y="1480"/>
                </a:cxn>
                <a:cxn ang="0">
                  <a:pos x="807" y="1465"/>
                </a:cxn>
                <a:cxn ang="0">
                  <a:pos x="731" y="1438"/>
                </a:cxn>
                <a:cxn ang="0">
                  <a:pos x="661" y="1400"/>
                </a:cxn>
                <a:cxn ang="0">
                  <a:pos x="598" y="1354"/>
                </a:cxn>
                <a:cxn ang="0">
                  <a:pos x="543" y="1298"/>
                </a:cxn>
                <a:cxn ang="0">
                  <a:pos x="496" y="1234"/>
                </a:cxn>
                <a:cxn ang="0">
                  <a:pos x="458" y="1164"/>
                </a:cxn>
                <a:cxn ang="0">
                  <a:pos x="431" y="1088"/>
                </a:cxn>
                <a:cxn ang="0">
                  <a:pos x="415" y="1007"/>
                </a:cxn>
                <a:cxn ang="0">
                  <a:pos x="408" y="923"/>
                </a:cxn>
                <a:cxn ang="0">
                  <a:pos x="410" y="861"/>
                </a:cxn>
                <a:cxn ang="0">
                  <a:pos x="424" y="779"/>
                </a:cxn>
                <a:cxn ang="0">
                  <a:pos x="447" y="702"/>
                </a:cxn>
                <a:cxn ang="0">
                  <a:pos x="481" y="631"/>
                </a:cxn>
                <a:cxn ang="0">
                  <a:pos x="524" y="564"/>
                </a:cxn>
                <a:cxn ang="0">
                  <a:pos x="575" y="507"/>
                </a:cxn>
                <a:cxn ang="0">
                  <a:pos x="635" y="457"/>
                </a:cxn>
                <a:cxn ang="0">
                  <a:pos x="702" y="417"/>
                </a:cxn>
                <a:cxn ang="0">
                  <a:pos x="777" y="387"/>
                </a:cxn>
                <a:cxn ang="0">
                  <a:pos x="857" y="369"/>
                </a:cxn>
                <a:cxn ang="0">
                  <a:pos x="943" y="362"/>
                </a:cxn>
              </a:cxnLst>
              <a:rect l="0" t="0" r="r" b="b"/>
              <a:pathLst>
                <a:path w="959" h="1844">
                  <a:moveTo>
                    <a:pt x="959" y="0"/>
                  </a:moveTo>
                  <a:lnTo>
                    <a:pt x="947" y="0"/>
                  </a:lnTo>
                  <a:lnTo>
                    <a:pt x="896" y="1"/>
                  </a:lnTo>
                  <a:lnTo>
                    <a:pt x="847" y="5"/>
                  </a:lnTo>
                  <a:lnTo>
                    <a:pt x="798" y="10"/>
                  </a:lnTo>
                  <a:lnTo>
                    <a:pt x="749" y="19"/>
                  </a:lnTo>
                  <a:lnTo>
                    <a:pt x="702" y="30"/>
                  </a:lnTo>
                  <a:lnTo>
                    <a:pt x="657" y="42"/>
                  </a:lnTo>
                  <a:lnTo>
                    <a:pt x="612" y="56"/>
                  </a:lnTo>
                  <a:lnTo>
                    <a:pt x="568" y="73"/>
                  </a:lnTo>
                  <a:lnTo>
                    <a:pt x="525" y="92"/>
                  </a:lnTo>
                  <a:lnTo>
                    <a:pt x="485" y="112"/>
                  </a:lnTo>
                  <a:lnTo>
                    <a:pt x="445" y="135"/>
                  </a:lnTo>
                  <a:lnTo>
                    <a:pt x="406" y="158"/>
                  </a:lnTo>
                  <a:lnTo>
                    <a:pt x="370" y="185"/>
                  </a:lnTo>
                  <a:lnTo>
                    <a:pt x="334" y="212"/>
                  </a:lnTo>
                  <a:lnTo>
                    <a:pt x="300" y="241"/>
                  </a:lnTo>
                  <a:lnTo>
                    <a:pt x="267" y="271"/>
                  </a:lnTo>
                  <a:lnTo>
                    <a:pt x="237" y="304"/>
                  </a:lnTo>
                  <a:lnTo>
                    <a:pt x="207" y="337"/>
                  </a:lnTo>
                  <a:lnTo>
                    <a:pt x="181" y="372"/>
                  </a:lnTo>
                  <a:lnTo>
                    <a:pt x="154" y="408"/>
                  </a:lnTo>
                  <a:lnTo>
                    <a:pt x="131" y="445"/>
                  </a:lnTo>
                  <a:lnTo>
                    <a:pt x="108" y="484"/>
                  </a:lnTo>
                  <a:lnTo>
                    <a:pt x="88" y="524"/>
                  </a:lnTo>
                  <a:lnTo>
                    <a:pt x="70" y="564"/>
                  </a:lnTo>
                  <a:lnTo>
                    <a:pt x="54" y="606"/>
                  </a:lnTo>
                  <a:lnTo>
                    <a:pt x="39" y="649"/>
                  </a:lnTo>
                  <a:lnTo>
                    <a:pt x="27" y="693"/>
                  </a:lnTo>
                  <a:lnTo>
                    <a:pt x="17" y="738"/>
                  </a:lnTo>
                  <a:lnTo>
                    <a:pt x="10" y="783"/>
                  </a:lnTo>
                  <a:lnTo>
                    <a:pt x="4" y="829"/>
                  </a:lnTo>
                  <a:lnTo>
                    <a:pt x="1" y="876"/>
                  </a:lnTo>
                  <a:lnTo>
                    <a:pt x="0" y="923"/>
                  </a:lnTo>
                  <a:lnTo>
                    <a:pt x="0" y="927"/>
                  </a:lnTo>
                  <a:lnTo>
                    <a:pt x="1" y="975"/>
                  </a:lnTo>
                  <a:lnTo>
                    <a:pt x="4" y="1022"/>
                  </a:lnTo>
                  <a:lnTo>
                    <a:pt x="10" y="1067"/>
                  </a:lnTo>
                  <a:lnTo>
                    <a:pt x="17" y="1112"/>
                  </a:lnTo>
                  <a:lnTo>
                    <a:pt x="27" y="1157"/>
                  </a:lnTo>
                  <a:lnTo>
                    <a:pt x="39" y="1201"/>
                  </a:lnTo>
                  <a:lnTo>
                    <a:pt x="54" y="1243"/>
                  </a:lnTo>
                  <a:lnTo>
                    <a:pt x="70" y="1284"/>
                  </a:lnTo>
                  <a:lnTo>
                    <a:pt x="87" y="1325"/>
                  </a:lnTo>
                  <a:lnTo>
                    <a:pt x="107" y="1365"/>
                  </a:lnTo>
                  <a:lnTo>
                    <a:pt x="129" y="1403"/>
                  </a:lnTo>
                  <a:lnTo>
                    <a:pt x="153" y="1440"/>
                  </a:lnTo>
                  <a:lnTo>
                    <a:pt x="179" y="1477"/>
                  </a:lnTo>
                  <a:lnTo>
                    <a:pt x="205" y="1511"/>
                  </a:lnTo>
                  <a:lnTo>
                    <a:pt x="235" y="1544"/>
                  </a:lnTo>
                  <a:lnTo>
                    <a:pt x="265" y="1577"/>
                  </a:lnTo>
                  <a:lnTo>
                    <a:pt x="297" y="1606"/>
                  </a:lnTo>
                  <a:lnTo>
                    <a:pt x="331" y="1636"/>
                  </a:lnTo>
                  <a:lnTo>
                    <a:pt x="366" y="1662"/>
                  </a:lnTo>
                  <a:lnTo>
                    <a:pt x="402" y="1688"/>
                  </a:lnTo>
                  <a:lnTo>
                    <a:pt x="441" y="1712"/>
                  </a:lnTo>
                  <a:lnTo>
                    <a:pt x="481" y="1733"/>
                  </a:lnTo>
                  <a:lnTo>
                    <a:pt x="521" y="1754"/>
                  </a:lnTo>
                  <a:lnTo>
                    <a:pt x="564" y="1772"/>
                  </a:lnTo>
                  <a:lnTo>
                    <a:pt x="607" y="1788"/>
                  </a:lnTo>
                  <a:lnTo>
                    <a:pt x="651" y="1804"/>
                  </a:lnTo>
                  <a:lnTo>
                    <a:pt x="698" y="1816"/>
                  </a:lnTo>
                  <a:lnTo>
                    <a:pt x="745" y="1826"/>
                  </a:lnTo>
                  <a:lnTo>
                    <a:pt x="793" y="1834"/>
                  </a:lnTo>
                  <a:lnTo>
                    <a:pt x="842" y="1839"/>
                  </a:lnTo>
                  <a:lnTo>
                    <a:pt x="892" y="1843"/>
                  </a:lnTo>
                  <a:lnTo>
                    <a:pt x="943" y="1844"/>
                  </a:lnTo>
                  <a:lnTo>
                    <a:pt x="959" y="1844"/>
                  </a:lnTo>
                  <a:lnTo>
                    <a:pt x="959" y="1483"/>
                  </a:lnTo>
                  <a:lnTo>
                    <a:pt x="947" y="1483"/>
                  </a:lnTo>
                  <a:lnTo>
                    <a:pt x="919" y="1482"/>
                  </a:lnTo>
                  <a:lnTo>
                    <a:pt x="889" y="1480"/>
                  </a:lnTo>
                  <a:lnTo>
                    <a:pt x="862" y="1476"/>
                  </a:lnTo>
                  <a:lnTo>
                    <a:pt x="834" y="1472"/>
                  </a:lnTo>
                  <a:lnTo>
                    <a:pt x="807" y="1465"/>
                  </a:lnTo>
                  <a:lnTo>
                    <a:pt x="781" y="1457"/>
                  </a:lnTo>
                  <a:lnTo>
                    <a:pt x="755" y="1448"/>
                  </a:lnTo>
                  <a:lnTo>
                    <a:pt x="731" y="1438"/>
                  </a:lnTo>
                  <a:lnTo>
                    <a:pt x="706" y="1427"/>
                  </a:lnTo>
                  <a:lnTo>
                    <a:pt x="683" y="1415"/>
                  </a:lnTo>
                  <a:lnTo>
                    <a:pt x="661" y="1400"/>
                  </a:lnTo>
                  <a:lnTo>
                    <a:pt x="638" y="1386"/>
                  </a:lnTo>
                  <a:lnTo>
                    <a:pt x="618" y="1371"/>
                  </a:lnTo>
                  <a:lnTo>
                    <a:pt x="598" y="1354"/>
                  </a:lnTo>
                  <a:lnTo>
                    <a:pt x="578" y="1336"/>
                  </a:lnTo>
                  <a:lnTo>
                    <a:pt x="560" y="1317"/>
                  </a:lnTo>
                  <a:lnTo>
                    <a:pt x="543" y="1298"/>
                  </a:lnTo>
                  <a:lnTo>
                    <a:pt x="526" y="1277"/>
                  </a:lnTo>
                  <a:lnTo>
                    <a:pt x="510" y="1256"/>
                  </a:lnTo>
                  <a:lnTo>
                    <a:pt x="496" y="1234"/>
                  </a:lnTo>
                  <a:lnTo>
                    <a:pt x="483" y="1211"/>
                  </a:lnTo>
                  <a:lnTo>
                    <a:pt x="470" y="1188"/>
                  </a:lnTo>
                  <a:lnTo>
                    <a:pt x="458" y="1164"/>
                  </a:lnTo>
                  <a:lnTo>
                    <a:pt x="448" y="1139"/>
                  </a:lnTo>
                  <a:lnTo>
                    <a:pt x="439" y="1114"/>
                  </a:lnTo>
                  <a:lnTo>
                    <a:pt x="431" y="1088"/>
                  </a:lnTo>
                  <a:lnTo>
                    <a:pt x="425" y="1061"/>
                  </a:lnTo>
                  <a:lnTo>
                    <a:pt x="419" y="1035"/>
                  </a:lnTo>
                  <a:lnTo>
                    <a:pt x="415" y="1007"/>
                  </a:lnTo>
                  <a:lnTo>
                    <a:pt x="410" y="980"/>
                  </a:lnTo>
                  <a:lnTo>
                    <a:pt x="409" y="951"/>
                  </a:lnTo>
                  <a:lnTo>
                    <a:pt x="408" y="923"/>
                  </a:lnTo>
                  <a:lnTo>
                    <a:pt x="408" y="918"/>
                  </a:lnTo>
                  <a:lnTo>
                    <a:pt x="409" y="889"/>
                  </a:lnTo>
                  <a:lnTo>
                    <a:pt x="410" y="861"/>
                  </a:lnTo>
                  <a:lnTo>
                    <a:pt x="414" y="833"/>
                  </a:lnTo>
                  <a:lnTo>
                    <a:pt x="419" y="806"/>
                  </a:lnTo>
                  <a:lnTo>
                    <a:pt x="424" y="779"/>
                  </a:lnTo>
                  <a:lnTo>
                    <a:pt x="431" y="753"/>
                  </a:lnTo>
                  <a:lnTo>
                    <a:pt x="439" y="727"/>
                  </a:lnTo>
                  <a:lnTo>
                    <a:pt x="447" y="702"/>
                  </a:lnTo>
                  <a:lnTo>
                    <a:pt x="457" y="677"/>
                  </a:lnTo>
                  <a:lnTo>
                    <a:pt x="468" y="653"/>
                  </a:lnTo>
                  <a:lnTo>
                    <a:pt x="481" y="631"/>
                  </a:lnTo>
                  <a:lnTo>
                    <a:pt x="494" y="607"/>
                  </a:lnTo>
                  <a:lnTo>
                    <a:pt x="509" y="586"/>
                  </a:lnTo>
                  <a:lnTo>
                    <a:pt x="524" y="564"/>
                  </a:lnTo>
                  <a:lnTo>
                    <a:pt x="541" y="545"/>
                  </a:lnTo>
                  <a:lnTo>
                    <a:pt x="558" y="526"/>
                  </a:lnTo>
                  <a:lnTo>
                    <a:pt x="575" y="507"/>
                  </a:lnTo>
                  <a:lnTo>
                    <a:pt x="595" y="489"/>
                  </a:lnTo>
                  <a:lnTo>
                    <a:pt x="615" y="473"/>
                  </a:lnTo>
                  <a:lnTo>
                    <a:pt x="635" y="457"/>
                  </a:lnTo>
                  <a:lnTo>
                    <a:pt x="657" y="443"/>
                  </a:lnTo>
                  <a:lnTo>
                    <a:pt x="679" y="429"/>
                  </a:lnTo>
                  <a:lnTo>
                    <a:pt x="702" y="417"/>
                  </a:lnTo>
                  <a:lnTo>
                    <a:pt x="727" y="406"/>
                  </a:lnTo>
                  <a:lnTo>
                    <a:pt x="751" y="396"/>
                  </a:lnTo>
                  <a:lnTo>
                    <a:pt x="777" y="387"/>
                  </a:lnTo>
                  <a:lnTo>
                    <a:pt x="803" y="380"/>
                  </a:lnTo>
                  <a:lnTo>
                    <a:pt x="829" y="373"/>
                  </a:lnTo>
                  <a:lnTo>
                    <a:pt x="857" y="369"/>
                  </a:lnTo>
                  <a:lnTo>
                    <a:pt x="885" y="365"/>
                  </a:lnTo>
                  <a:lnTo>
                    <a:pt x="914" y="363"/>
                  </a:lnTo>
                  <a:lnTo>
                    <a:pt x="943" y="362"/>
                  </a:lnTo>
                  <a:lnTo>
                    <a:pt x="959" y="363"/>
                  </a:lnTo>
                  <a:lnTo>
                    <a:pt x="959" y="0"/>
                  </a:lnTo>
                  <a:close/>
                </a:path>
              </a:pathLst>
            </a:custGeom>
            <a:solidFill>
              <a:schemeClr val="tx1"/>
            </a:solidFill>
            <a:ln w="9525">
              <a:noFill/>
              <a:round/>
              <a:headEnd/>
              <a:tailEnd/>
            </a:ln>
          </p:spPr>
          <p:txBody>
            <a:bodyPr/>
            <a:lstStyle/>
            <a:p>
              <a:pPr fontAlgn="auto">
                <a:spcBef>
                  <a:spcPts val="0"/>
                </a:spcBef>
                <a:spcAft>
                  <a:spcPts val="0"/>
                </a:spcAft>
                <a:defRPr/>
              </a:pPr>
              <a:endParaRPr lang="da-DK">
                <a:latin typeface="+mn-lt"/>
                <a:cs typeface="+mn-cs"/>
              </a:endParaRPr>
            </a:p>
          </p:txBody>
        </p:sp>
      </p:grpSp>
      <p:sp>
        <p:nvSpPr>
          <p:cNvPr id="2" name="Title 1"/>
          <p:cNvSpPr>
            <a:spLocks noGrp="1"/>
          </p:cNvSpPr>
          <p:nvPr>
            <p:ph type="ctrTitle"/>
          </p:nvPr>
        </p:nvSpPr>
        <p:spPr>
          <a:xfrm>
            <a:off x="3024000" y="1993667"/>
            <a:ext cx="5662799" cy="1925277"/>
          </a:xfrm>
        </p:spPr>
        <p:txBody>
          <a:bodyPr anchor="b"/>
          <a:lstStyle>
            <a:lvl1pPr>
              <a:lnSpc>
                <a:spcPts val="4800"/>
              </a:lnSpc>
              <a:defRPr sz="4000">
                <a:solidFill>
                  <a:schemeClr val="bg1"/>
                </a:solidFill>
              </a:defRPr>
            </a:lvl1pPr>
          </a:lstStyle>
          <a:p>
            <a:r>
              <a:rPr lang="da-DK" noProof="0" smtClean="0"/>
              <a:t>Klik for at redigere titeltypografi i masteren</a:t>
            </a:r>
            <a:endParaRPr lang="da-DK" noProof="0"/>
          </a:p>
        </p:txBody>
      </p:sp>
      <p:sp>
        <p:nvSpPr>
          <p:cNvPr id="3" name="Subtitle 2"/>
          <p:cNvSpPr>
            <a:spLocks noGrp="1"/>
          </p:cNvSpPr>
          <p:nvPr>
            <p:ph type="subTitle" idx="1"/>
          </p:nvPr>
        </p:nvSpPr>
        <p:spPr>
          <a:xfrm>
            <a:off x="3024000" y="4060858"/>
            <a:ext cx="5662799" cy="1990692"/>
          </a:xfrm>
        </p:spPr>
        <p:txBody>
          <a:bodyPr/>
          <a:lstStyle>
            <a:lvl1pPr marL="0" indent="0" algn="l">
              <a:lnSpc>
                <a:spcPct val="100000"/>
              </a:lnSpc>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Klik for at redigere undertiteltypografien i masteren</a:t>
            </a:r>
            <a:endParaRPr lang="da-DK" noProof="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dholdsfortegnelse">
    <p:spTree>
      <p:nvGrpSpPr>
        <p:cNvPr id="1" name=""/>
        <p:cNvGrpSpPr/>
        <p:nvPr/>
      </p:nvGrpSpPr>
      <p:grpSpPr>
        <a:xfrm>
          <a:off x="0" y="0"/>
          <a:ext cx="0" cy="0"/>
          <a:chOff x="0" y="0"/>
          <a:chExt cx="0" cy="0"/>
        </a:xfrm>
      </p:grpSpPr>
      <p:grpSp>
        <p:nvGrpSpPr>
          <p:cNvPr id="4" name="Group 6"/>
          <p:cNvGrpSpPr>
            <a:grpSpLocks noChangeAspect="1"/>
          </p:cNvGrpSpPr>
          <p:nvPr userDrawn="1"/>
        </p:nvGrpSpPr>
        <p:grpSpPr bwMode="auto">
          <a:xfrm>
            <a:off x="787400" y="1404938"/>
            <a:ext cx="735013" cy="4930775"/>
            <a:chOff x="1513391" y="-209550"/>
            <a:chExt cx="739775" cy="4959351"/>
          </a:xfrm>
        </p:grpSpPr>
        <p:sp>
          <p:nvSpPr>
            <p:cNvPr id="5" name="Freeform 30"/>
            <p:cNvSpPr>
              <a:spLocks noEditPoints="1"/>
            </p:cNvSpPr>
            <p:nvPr userDrawn="1"/>
          </p:nvSpPr>
          <p:spPr bwMode="auto">
            <a:xfrm>
              <a:off x="1513391" y="3268063"/>
              <a:ext cx="739775" cy="1481738"/>
            </a:xfrm>
            <a:custGeom>
              <a:avLst/>
              <a:gdLst/>
              <a:ahLst/>
              <a:cxnLst>
                <a:cxn ang="0">
                  <a:pos x="0" y="4382"/>
                </a:cxn>
                <a:cxn ang="0">
                  <a:pos x="163" y="4373"/>
                </a:cxn>
                <a:cxn ang="0">
                  <a:pos x="320" y="4350"/>
                </a:cxn>
                <a:cxn ang="0">
                  <a:pos x="471" y="4311"/>
                </a:cxn>
                <a:cxn ang="0">
                  <a:pos x="616" y="4258"/>
                </a:cxn>
                <a:cxn ang="0">
                  <a:pos x="754" y="4192"/>
                </a:cxn>
                <a:cxn ang="0">
                  <a:pos x="885" y="4112"/>
                </a:cxn>
                <a:cxn ang="0">
                  <a:pos x="1007" y="4020"/>
                </a:cxn>
                <a:cxn ang="0">
                  <a:pos x="1120" y="3919"/>
                </a:cxn>
                <a:cxn ang="0">
                  <a:pos x="1223" y="3805"/>
                </a:cxn>
                <a:cxn ang="0">
                  <a:pos x="1314" y="3684"/>
                </a:cxn>
                <a:cxn ang="0">
                  <a:pos x="1393" y="3553"/>
                </a:cxn>
                <a:cxn ang="0">
                  <a:pos x="1459" y="3414"/>
                </a:cxn>
                <a:cxn ang="0">
                  <a:pos x="1512" y="3269"/>
                </a:cxn>
                <a:cxn ang="0">
                  <a:pos x="1551" y="3118"/>
                </a:cxn>
                <a:cxn ang="0">
                  <a:pos x="1576" y="2961"/>
                </a:cxn>
                <a:cxn ang="0">
                  <a:pos x="1584" y="2799"/>
                </a:cxn>
                <a:cxn ang="0">
                  <a:pos x="1576" y="2636"/>
                </a:cxn>
                <a:cxn ang="0">
                  <a:pos x="1551" y="2479"/>
                </a:cxn>
                <a:cxn ang="0">
                  <a:pos x="1512" y="2326"/>
                </a:cxn>
                <a:cxn ang="0">
                  <a:pos x="1459" y="2181"/>
                </a:cxn>
                <a:cxn ang="0">
                  <a:pos x="1393" y="2043"/>
                </a:cxn>
                <a:cxn ang="0">
                  <a:pos x="1314" y="1913"/>
                </a:cxn>
                <a:cxn ang="0">
                  <a:pos x="1222" y="1790"/>
                </a:cxn>
                <a:cxn ang="0">
                  <a:pos x="1120" y="1678"/>
                </a:cxn>
                <a:cxn ang="0">
                  <a:pos x="1007" y="1575"/>
                </a:cxn>
                <a:cxn ang="0">
                  <a:pos x="885" y="1484"/>
                </a:cxn>
                <a:cxn ang="0">
                  <a:pos x="754" y="1405"/>
                </a:cxn>
                <a:cxn ang="0">
                  <a:pos x="616" y="1338"/>
                </a:cxn>
                <a:cxn ang="0">
                  <a:pos x="471" y="1285"/>
                </a:cxn>
                <a:cxn ang="0">
                  <a:pos x="320" y="1246"/>
                </a:cxn>
                <a:cxn ang="0">
                  <a:pos x="163" y="1222"/>
                </a:cxn>
                <a:cxn ang="0">
                  <a:pos x="0" y="1214"/>
                </a:cxn>
                <a:cxn ang="0">
                  <a:pos x="426" y="34"/>
                </a:cxn>
                <a:cxn ang="0">
                  <a:pos x="961" y="171"/>
                </a:cxn>
                <a:cxn ang="0">
                  <a:pos x="1449" y="406"/>
                </a:cxn>
                <a:cxn ang="0">
                  <a:pos x="1879" y="728"/>
                </a:cxn>
                <a:cxn ang="0">
                  <a:pos x="2240" y="1125"/>
                </a:cxn>
                <a:cxn ang="0">
                  <a:pos x="2520" y="1586"/>
                </a:cxn>
                <a:cxn ang="0">
                  <a:pos x="2707" y="2100"/>
                </a:cxn>
                <a:cxn ang="0">
                  <a:pos x="2791" y="2655"/>
                </a:cxn>
                <a:cxn ang="0">
                  <a:pos x="2763" y="3224"/>
                </a:cxn>
                <a:cxn ang="0">
                  <a:pos x="2625" y="3760"/>
                </a:cxn>
                <a:cxn ang="0">
                  <a:pos x="2390" y="4248"/>
                </a:cxn>
                <a:cxn ang="0">
                  <a:pos x="2069" y="4678"/>
                </a:cxn>
                <a:cxn ang="0">
                  <a:pos x="1672" y="5040"/>
                </a:cxn>
                <a:cxn ang="0">
                  <a:pos x="1212" y="5318"/>
                </a:cxn>
                <a:cxn ang="0">
                  <a:pos x="699" y="5506"/>
                </a:cxn>
                <a:cxn ang="0">
                  <a:pos x="144" y="5591"/>
                </a:cxn>
              </a:cxnLst>
              <a:rect l="0" t="0" r="r" b="b"/>
              <a:pathLst>
                <a:path w="2795" h="5595">
                  <a:moveTo>
                    <a:pt x="0" y="5595"/>
                  </a:moveTo>
                  <a:lnTo>
                    <a:pt x="0" y="5595"/>
                  </a:lnTo>
                  <a:lnTo>
                    <a:pt x="0" y="5595"/>
                  </a:lnTo>
                  <a:close/>
                  <a:moveTo>
                    <a:pt x="0" y="4382"/>
                  </a:moveTo>
                  <a:lnTo>
                    <a:pt x="41" y="4382"/>
                  </a:lnTo>
                  <a:lnTo>
                    <a:pt x="81" y="4381"/>
                  </a:lnTo>
                  <a:lnTo>
                    <a:pt x="123" y="4377"/>
                  </a:lnTo>
                  <a:lnTo>
                    <a:pt x="163" y="4373"/>
                  </a:lnTo>
                  <a:lnTo>
                    <a:pt x="202" y="4370"/>
                  </a:lnTo>
                  <a:lnTo>
                    <a:pt x="242" y="4364"/>
                  </a:lnTo>
                  <a:lnTo>
                    <a:pt x="281" y="4357"/>
                  </a:lnTo>
                  <a:lnTo>
                    <a:pt x="320" y="4350"/>
                  </a:lnTo>
                  <a:lnTo>
                    <a:pt x="358" y="4342"/>
                  </a:lnTo>
                  <a:lnTo>
                    <a:pt x="397" y="4332"/>
                  </a:lnTo>
                  <a:lnTo>
                    <a:pt x="434" y="4323"/>
                  </a:lnTo>
                  <a:lnTo>
                    <a:pt x="471" y="4311"/>
                  </a:lnTo>
                  <a:lnTo>
                    <a:pt x="509" y="4299"/>
                  </a:lnTo>
                  <a:lnTo>
                    <a:pt x="545" y="4286"/>
                  </a:lnTo>
                  <a:lnTo>
                    <a:pt x="581" y="4273"/>
                  </a:lnTo>
                  <a:lnTo>
                    <a:pt x="616" y="4258"/>
                  </a:lnTo>
                  <a:lnTo>
                    <a:pt x="651" y="4242"/>
                  </a:lnTo>
                  <a:lnTo>
                    <a:pt x="687" y="4226"/>
                  </a:lnTo>
                  <a:lnTo>
                    <a:pt x="721" y="4209"/>
                  </a:lnTo>
                  <a:lnTo>
                    <a:pt x="754" y="4192"/>
                  </a:lnTo>
                  <a:lnTo>
                    <a:pt x="788" y="4173"/>
                  </a:lnTo>
                  <a:lnTo>
                    <a:pt x="820" y="4154"/>
                  </a:lnTo>
                  <a:lnTo>
                    <a:pt x="853" y="4133"/>
                  </a:lnTo>
                  <a:lnTo>
                    <a:pt x="885" y="4112"/>
                  </a:lnTo>
                  <a:lnTo>
                    <a:pt x="916" y="4090"/>
                  </a:lnTo>
                  <a:lnTo>
                    <a:pt x="947" y="4068"/>
                  </a:lnTo>
                  <a:lnTo>
                    <a:pt x="977" y="4045"/>
                  </a:lnTo>
                  <a:lnTo>
                    <a:pt x="1007" y="4020"/>
                  </a:lnTo>
                  <a:lnTo>
                    <a:pt x="1036" y="3997"/>
                  </a:lnTo>
                  <a:lnTo>
                    <a:pt x="1065" y="3971"/>
                  </a:lnTo>
                  <a:lnTo>
                    <a:pt x="1093" y="3945"/>
                  </a:lnTo>
                  <a:lnTo>
                    <a:pt x="1120" y="3919"/>
                  </a:lnTo>
                  <a:lnTo>
                    <a:pt x="1146" y="3890"/>
                  </a:lnTo>
                  <a:lnTo>
                    <a:pt x="1172" y="3863"/>
                  </a:lnTo>
                  <a:lnTo>
                    <a:pt x="1198" y="3835"/>
                  </a:lnTo>
                  <a:lnTo>
                    <a:pt x="1223" y="3805"/>
                  </a:lnTo>
                  <a:lnTo>
                    <a:pt x="1246" y="3776"/>
                  </a:lnTo>
                  <a:lnTo>
                    <a:pt x="1269" y="3745"/>
                  </a:lnTo>
                  <a:lnTo>
                    <a:pt x="1291" y="3714"/>
                  </a:lnTo>
                  <a:lnTo>
                    <a:pt x="1314" y="3684"/>
                  </a:lnTo>
                  <a:lnTo>
                    <a:pt x="1335" y="3652"/>
                  </a:lnTo>
                  <a:lnTo>
                    <a:pt x="1355" y="3619"/>
                  </a:lnTo>
                  <a:lnTo>
                    <a:pt x="1374" y="3587"/>
                  </a:lnTo>
                  <a:lnTo>
                    <a:pt x="1393" y="3553"/>
                  </a:lnTo>
                  <a:lnTo>
                    <a:pt x="1410" y="3519"/>
                  </a:lnTo>
                  <a:lnTo>
                    <a:pt x="1428" y="3485"/>
                  </a:lnTo>
                  <a:lnTo>
                    <a:pt x="1443" y="3450"/>
                  </a:lnTo>
                  <a:lnTo>
                    <a:pt x="1459" y="3414"/>
                  </a:lnTo>
                  <a:lnTo>
                    <a:pt x="1474" y="3379"/>
                  </a:lnTo>
                  <a:lnTo>
                    <a:pt x="1487" y="3343"/>
                  </a:lnTo>
                  <a:lnTo>
                    <a:pt x="1500" y="3307"/>
                  </a:lnTo>
                  <a:lnTo>
                    <a:pt x="1512" y="3269"/>
                  </a:lnTo>
                  <a:lnTo>
                    <a:pt x="1524" y="3232"/>
                  </a:lnTo>
                  <a:lnTo>
                    <a:pt x="1533" y="3195"/>
                  </a:lnTo>
                  <a:lnTo>
                    <a:pt x="1543" y="3157"/>
                  </a:lnTo>
                  <a:lnTo>
                    <a:pt x="1551" y="3118"/>
                  </a:lnTo>
                  <a:lnTo>
                    <a:pt x="1559" y="3079"/>
                  </a:lnTo>
                  <a:lnTo>
                    <a:pt x="1565" y="3040"/>
                  </a:lnTo>
                  <a:lnTo>
                    <a:pt x="1571" y="3001"/>
                  </a:lnTo>
                  <a:lnTo>
                    <a:pt x="1576" y="2961"/>
                  </a:lnTo>
                  <a:lnTo>
                    <a:pt x="1579" y="2921"/>
                  </a:lnTo>
                  <a:lnTo>
                    <a:pt x="1581" y="2880"/>
                  </a:lnTo>
                  <a:lnTo>
                    <a:pt x="1583" y="2839"/>
                  </a:lnTo>
                  <a:lnTo>
                    <a:pt x="1584" y="2799"/>
                  </a:lnTo>
                  <a:lnTo>
                    <a:pt x="1583" y="2758"/>
                  </a:lnTo>
                  <a:lnTo>
                    <a:pt x="1581" y="2716"/>
                  </a:lnTo>
                  <a:lnTo>
                    <a:pt x="1579" y="2676"/>
                  </a:lnTo>
                  <a:lnTo>
                    <a:pt x="1576" y="2636"/>
                  </a:lnTo>
                  <a:lnTo>
                    <a:pt x="1571" y="2596"/>
                  </a:lnTo>
                  <a:lnTo>
                    <a:pt x="1565" y="2557"/>
                  </a:lnTo>
                  <a:lnTo>
                    <a:pt x="1559" y="2518"/>
                  </a:lnTo>
                  <a:lnTo>
                    <a:pt x="1551" y="2479"/>
                  </a:lnTo>
                  <a:lnTo>
                    <a:pt x="1543" y="2440"/>
                  </a:lnTo>
                  <a:lnTo>
                    <a:pt x="1533" y="2402"/>
                  </a:lnTo>
                  <a:lnTo>
                    <a:pt x="1524" y="2364"/>
                  </a:lnTo>
                  <a:lnTo>
                    <a:pt x="1512" y="2326"/>
                  </a:lnTo>
                  <a:lnTo>
                    <a:pt x="1500" y="2290"/>
                  </a:lnTo>
                  <a:lnTo>
                    <a:pt x="1487" y="2253"/>
                  </a:lnTo>
                  <a:lnTo>
                    <a:pt x="1474" y="2217"/>
                  </a:lnTo>
                  <a:lnTo>
                    <a:pt x="1459" y="2181"/>
                  </a:lnTo>
                  <a:lnTo>
                    <a:pt x="1443" y="2146"/>
                  </a:lnTo>
                  <a:lnTo>
                    <a:pt x="1428" y="2111"/>
                  </a:lnTo>
                  <a:lnTo>
                    <a:pt x="1410" y="2077"/>
                  </a:lnTo>
                  <a:lnTo>
                    <a:pt x="1393" y="2043"/>
                  </a:lnTo>
                  <a:lnTo>
                    <a:pt x="1374" y="2010"/>
                  </a:lnTo>
                  <a:lnTo>
                    <a:pt x="1355" y="1977"/>
                  </a:lnTo>
                  <a:lnTo>
                    <a:pt x="1335" y="1945"/>
                  </a:lnTo>
                  <a:lnTo>
                    <a:pt x="1314" y="1913"/>
                  </a:lnTo>
                  <a:lnTo>
                    <a:pt x="1291" y="1881"/>
                  </a:lnTo>
                  <a:lnTo>
                    <a:pt x="1269" y="1850"/>
                  </a:lnTo>
                  <a:lnTo>
                    <a:pt x="1246" y="1821"/>
                  </a:lnTo>
                  <a:lnTo>
                    <a:pt x="1222" y="1790"/>
                  </a:lnTo>
                  <a:lnTo>
                    <a:pt x="1198" y="1762"/>
                  </a:lnTo>
                  <a:lnTo>
                    <a:pt x="1172" y="1733"/>
                  </a:lnTo>
                  <a:lnTo>
                    <a:pt x="1146" y="1705"/>
                  </a:lnTo>
                  <a:lnTo>
                    <a:pt x="1120" y="1678"/>
                  </a:lnTo>
                  <a:lnTo>
                    <a:pt x="1093" y="1651"/>
                  </a:lnTo>
                  <a:lnTo>
                    <a:pt x="1065" y="1625"/>
                  </a:lnTo>
                  <a:lnTo>
                    <a:pt x="1036" y="1600"/>
                  </a:lnTo>
                  <a:lnTo>
                    <a:pt x="1007" y="1575"/>
                  </a:lnTo>
                  <a:lnTo>
                    <a:pt x="977" y="1551"/>
                  </a:lnTo>
                  <a:lnTo>
                    <a:pt x="947" y="1528"/>
                  </a:lnTo>
                  <a:lnTo>
                    <a:pt x="916" y="1505"/>
                  </a:lnTo>
                  <a:lnTo>
                    <a:pt x="885" y="1484"/>
                  </a:lnTo>
                  <a:lnTo>
                    <a:pt x="853" y="1463"/>
                  </a:lnTo>
                  <a:lnTo>
                    <a:pt x="820" y="1443"/>
                  </a:lnTo>
                  <a:lnTo>
                    <a:pt x="787" y="1423"/>
                  </a:lnTo>
                  <a:lnTo>
                    <a:pt x="754" y="1405"/>
                  </a:lnTo>
                  <a:lnTo>
                    <a:pt x="721" y="1386"/>
                  </a:lnTo>
                  <a:lnTo>
                    <a:pt x="687" y="1370"/>
                  </a:lnTo>
                  <a:lnTo>
                    <a:pt x="651" y="1353"/>
                  </a:lnTo>
                  <a:lnTo>
                    <a:pt x="616" y="1338"/>
                  </a:lnTo>
                  <a:lnTo>
                    <a:pt x="581" y="1323"/>
                  </a:lnTo>
                  <a:lnTo>
                    <a:pt x="544" y="1309"/>
                  </a:lnTo>
                  <a:lnTo>
                    <a:pt x="509" y="1296"/>
                  </a:lnTo>
                  <a:lnTo>
                    <a:pt x="471" y="1285"/>
                  </a:lnTo>
                  <a:lnTo>
                    <a:pt x="434" y="1274"/>
                  </a:lnTo>
                  <a:lnTo>
                    <a:pt x="397" y="1263"/>
                  </a:lnTo>
                  <a:lnTo>
                    <a:pt x="358" y="1254"/>
                  </a:lnTo>
                  <a:lnTo>
                    <a:pt x="320" y="1246"/>
                  </a:lnTo>
                  <a:lnTo>
                    <a:pt x="281" y="1238"/>
                  </a:lnTo>
                  <a:lnTo>
                    <a:pt x="242" y="1231"/>
                  </a:lnTo>
                  <a:lnTo>
                    <a:pt x="202" y="1227"/>
                  </a:lnTo>
                  <a:lnTo>
                    <a:pt x="163" y="1222"/>
                  </a:lnTo>
                  <a:lnTo>
                    <a:pt x="123" y="1218"/>
                  </a:lnTo>
                  <a:lnTo>
                    <a:pt x="81" y="1216"/>
                  </a:lnTo>
                  <a:lnTo>
                    <a:pt x="41" y="1214"/>
                  </a:lnTo>
                  <a:lnTo>
                    <a:pt x="0" y="1214"/>
                  </a:lnTo>
                  <a:lnTo>
                    <a:pt x="0" y="0"/>
                  </a:lnTo>
                  <a:lnTo>
                    <a:pt x="144" y="4"/>
                  </a:lnTo>
                  <a:lnTo>
                    <a:pt x="286" y="16"/>
                  </a:lnTo>
                  <a:lnTo>
                    <a:pt x="426" y="34"/>
                  </a:lnTo>
                  <a:lnTo>
                    <a:pt x="563" y="57"/>
                  </a:lnTo>
                  <a:lnTo>
                    <a:pt x="699" y="89"/>
                  </a:lnTo>
                  <a:lnTo>
                    <a:pt x="831" y="127"/>
                  </a:lnTo>
                  <a:lnTo>
                    <a:pt x="961" y="171"/>
                  </a:lnTo>
                  <a:lnTo>
                    <a:pt x="1088" y="221"/>
                  </a:lnTo>
                  <a:lnTo>
                    <a:pt x="1212" y="277"/>
                  </a:lnTo>
                  <a:lnTo>
                    <a:pt x="1332" y="338"/>
                  </a:lnTo>
                  <a:lnTo>
                    <a:pt x="1449" y="406"/>
                  </a:lnTo>
                  <a:lnTo>
                    <a:pt x="1563" y="479"/>
                  </a:lnTo>
                  <a:lnTo>
                    <a:pt x="1672" y="557"/>
                  </a:lnTo>
                  <a:lnTo>
                    <a:pt x="1779" y="640"/>
                  </a:lnTo>
                  <a:lnTo>
                    <a:pt x="1879" y="728"/>
                  </a:lnTo>
                  <a:lnTo>
                    <a:pt x="1977" y="820"/>
                  </a:lnTo>
                  <a:lnTo>
                    <a:pt x="2069" y="917"/>
                  </a:lnTo>
                  <a:lnTo>
                    <a:pt x="2156" y="1019"/>
                  </a:lnTo>
                  <a:lnTo>
                    <a:pt x="2240" y="1125"/>
                  </a:lnTo>
                  <a:lnTo>
                    <a:pt x="2318" y="1234"/>
                  </a:lnTo>
                  <a:lnTo>
                    <a:pt x="2390" y="1348"/>
                  </a:lnTo>
                  <a:lnTo>
                    <a:pt x="2457" y="1465"/>
                  </a:lnTo>
                  <a:lnTo>
                    <a:pt x="2520" y="1586"/>
                  </a:lnTo>
                  <a:lnTo>
                    <a:pt x="2575" y="1710"/>
                  </a:lnTo>
                  <a:lnTo>
                    <a:pt x="2625" y="1836"/>
                  </a:lnTo>
                  <a:lnTo>
                    <a:pt x="2670" y="1966"/>
                  </a:lnTo>
                  <a:lnTo>
                    <a:pt x="2707" y="2100"/>
                  </a:lnTo>
                  <a:lnTo>
                    <a:pt x="2738" y="2234"/>
                  </a:lnTo>
                  <a:lnTo>
                    <a:pt x="2763" y="2372"/>
                  </a:lnTo>
                  <a:lnTo>
                    <a:pt x="2781" y="2512"/>
                  </a:lnTo>
                  <a:lnTo>
                    <a:pt x="2791" y="2655"/>
                  </a:lnTo>
                  <a:lnTo>
                    <a:pt x="2795" y="2799"/>
                  </a:lnTo>
                  <a:lnTo>
                    <a:pt x="2791" y="2942"/>
                  </a:lnTo>
                  <a:lnTo>
                    <a:pt x="2781" y="3085"/>
                  </a:lnTo>
                  <a:lnTo>
                    <a:pt x="2763" y="3224"/>
                  </a:lnTo>
                  <a:lnTo>
                    <a:pt x="2738" y="3362"/>
                  </a:lnTo>
                  <a:lnTo>
                    <a:pt x="2707" y="3497"/>
                  </a:lnTo>
                  <a:lnTo>
                    <a:pt x="2670" y="3630"/>
                  </a:lnTo>
                  <a:lnTo>
                    <a:pt x="2625" y="3760"/>
                  </a:lnTo>
                  <a:lnTo>
                    <a:pt x="2575" y="3887"/>
                  </a:lnTo>
                  <a:lnTo>
                    <a:pt x="2520" y="4011"/>
                  </a:lnTo>
                  <a:lnTo>
                    <a:pt x="2457" y="4131"/>
                  </a:lnTo>
                  <a:lnTo>
                    <a:pt x="2390" y="4248"/>
                  </a:lnTo>
                  <a:lnTo>
                    <a:pt x="2318" y="4362"/>
                  </a:lnTo>
                  <a:lnTo>
                    <a:pt x="2240" y="4472"/>
                  </a:lnTo>
                  <a:lnTo>
                    <a:pt x="2156" y="4577"/>
                  </a:lnTo>
                  <a:lnTo>
                    <a:pt x="2069" y="4678"/>
                  </a:lnTo>
                  <a:lnTo>
                    <a:pt x="1977" y="4776"/>
                  </a:lnTo>
                  <a:lnTo>
                    <a:pt x="1879" y="4868"/>
                  </a:lnTo>
                  <a:lnTo>
                    <a:pt x="1777" y="4956"/>
                  </a:lnTo>
                  <a:lnTo>
                    <a:pt x="1672" y="5040"/>
                  </a:lnTo>
                  <a:lnTo>
                    <a:pt x="1563" y="5118"/>
                  </a:lnTo>
                  <a:lnTo>
                    <a:pt x="1449" y="5190"/>
                  </a:lnTo>
                  <a:lnTo>
                    <a:pt x="1332" y="5257"/>
                  </a:lnTo>
                  <a:lnTo>
                    <a:pt x="1212" y="5318"/>
                  </a:lnTo>
                  <a:lnTo>
                    <a:pt x="1088" y="5375"/>
                  </a:lnTo>
                  <a:lnTo>
                    <a:pt x="961" y="5425"/>
                  </a:lnTo>
                  <a:lnTo>
                    <a:pt x="831" y="5469"/>
                  </a:lnTo>
                  <a:lnTo>
                    <a:pt x="699" y="5506"/>
                  </a:lnTo>
                  <a:lnTo>
                    <a:pt x="563" y="5538"/>
                  </a:lnTo>
                  <a:lnTo>
                    <a:pt x="426" y="5563"/>
                  </a:lnTo>
                  <a:lnTo>
                    <a:pt x="286" y="5581"/>
                  </a:lnTo>
                  <a:lnTo>
                    <a:pt x="144" y="5591"/>
                  </a:lnTo>
                  <a:lnTo>
                    <a:pt x="0" y="5595"/>
                  </a:lnTo>
                  <a:lnTo>
                    <a:pt x="0" y="4382"/>
                  </a:lnTo>
                  <a:close/>
                </a:path>
              </a:pathLst>
            </a:custGeom>
            <a:solidFill>
              <a:srgbClr val="E1E1E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 name="Freeform 31"/>
            <p:cNvSpPr>
              <a:spLocks noEditPoints="1"/>
            </p:cNvSpPr>
            <p:nvPr userDrawn="1"/>
          </p:nvSpPr>
          <p:spPr bwMode="auto">
            <a:xfrm>
              <a:off x="1513391" y="1530853"/>
              <a:ext cx="739775" cy="1478544"/>
            </a:xfrm>
            <a:custGeom>
              <a:avLst/>
              <a:gdLst/>
              <a:ahLst/>
              <a:cxnLst>
                <a:cxn ang="0">
                  <a:pos x="0" y="4381"/>
                </a:cxn>
                <a:cxn ang="0">
                  <a:pos x="163" y="4373"/>
                </a:cxn>
                <a:cxn ang="0">
                  <a:pos x="320" y="4348"/>
                </a:cxn>
                <a:cxn ang="0">
                  <a:pos x="471" y="4310"/>
                </a:cxn>
                <a:cxn ang="0">
                  <a:pos x="616" y="4257"/>
                </a:cxn>
                <a:cxn ang="0">
                  <a:pos x="754" y="4190"/>
                </a:cxn>
                <a:cxn ang="0">
                  <a:pos x="885" y="4111"/>
                </a:cxn>
                <a:cxn ang="0">
                  <a:pos x="1007" y="4020"/>
                </a:cxn>
                <a:cxn ang="0">
                  <a:pos x="1120" y="3917"/>
                </a:cxn>
                <a:cxn ang="0">
                  <a:pos x="1223" y="3803"/>
                </a:cxn>
                <a:cxn ang="0">
                  <a:pos x="1314" y="3682"/>
                </a:cxn>
                <a:cxn ang="0">
                  <a:pos x="1393" y="3552"/>
                </a:cxn>
                <a:cxn ang="0">
                  <a:pos x="1459" y="3414"/>
                </a:cxn>
                <a:cxn ang="0">
                  <a:pos x="1512" y="3268"/>
                </a:cxn>
                <a:cxn ang="0">
                  <a:pos x="1551" y="3116"/>
                </a:cxn>
                <a:cxn ang="0">
                  <a:pos x="1576" y="2959"/>
                </a:cxn>
                <a:cxn ang="0">
                  <a:pos x="1584" y="2797"/>
                </a:cxn>
                <a:cxn ang="0">
                  <a:pos x="1576" y="2634"/>
                </a:cxn>
                <a:cxn ang="0">
                  <a:pos x="1551" y="2477"/>
                </a:cxn>
                <a:cxn ang="0">
                  <a:pos x="1512" y="2325"/>
                </a:cxn>
                <a:cxn ang="0">
                  <a:pos x="1459" y="2179"/>
                </a:cxn>
                <a:cxn ang="0">
                  <a:pos x="1393" y="2041"/>
                </a:cxn>
                <a:cxn ang="0">
                  <a:pos x="1314" y="1911"/>
                </a:cxn>
                <a:cxn ang="0">
                  <a:pos x="1223" y="1789"/>
                </a:cxn>
                <a:cxn ang="0">
                  <a:pos x="1120" y="1676"/>
                </a:cxn>
                <a:cxn ang="0">
                  <a:pos x="1007" y="1573"/>
                </a:cxn>
                <a:cxn ang="0">
                  <a:pos x="885" y="1482"/>
                </a:cxn>
                <a:cxn ang="0">
                  <a:pos x="754" y="1403"/>
                </a:cxn>
                <a:cxn ang="0">
                  <a:pos x="616" y="1337"/>
                </a:cxn>
                <a:cxn ang="0">
                  <a:pos x="471" y="1284"/>
                </a:cxn>
                <a:cxn ang="0">
                  <a:pos x="320" y="1245"/>
                </a:cxn>
                <a:cxn ang="0">
                  <a:pos x="163" y="1220"/>
                </a:cxn>
                <a:cxn ang="0">
                  <a:pos x="0" y="1212"/>
                </a:cxn>
                <a:cxn ang="0">
                  <a:pos x="426" y="32"/>
                </a:cxn>
                <a:cxn ang="0">
                  <a:pos x="961" y="169"/>
                </a:cxn>
                <a:cxn ang="0">
                  <a:pos x="1449" y="405"/>
                </a:cxn>
                <a:cxn ang="0">
                  <a:pos x="1879" y="726"/>
                </a:cxn>
                <a:cxn ang="0">
                  <a:pos x="2240" y="1123"/>
                </a:cxn>
                <a:cxn ang="0">
                  <a:pos x="2520" y="1584"/>
                </a:cxn>
                <a:cxn ang="0">
                  <a:pos x="2707" y="2098"/>
                </a:cxn>
                <a:cxn ang="0">
                  <a:pos x="2791" y="2653"/>
                </a:cxn>
                <a:cxn ang="0">
                  <a:pos x="2763" y="3222"/>
                </a:cxn>
                <a:cxn ang="0">
                  <a:pos x="2625" y="3759"/>
                </a:cxn>
                <a:cxn ang="0">
                  <a:pos x="2390" y="4246"/>
                </a:cxn>
                <a:cxn ang="0">
                  <a:pos x="2069" y="4678"/>
                </a:cxn>
                <a:cxn ang="0">
                  <a:pos x="1672" y="5038"/>
                </a:cxn>
                <a:cxn ang="0">
                  <a:pos x="1212" y="5318"/>
                </a:cxn>
                <a:cxn ang="0">
                  <a:pos x="699" y="5506"/>
                </a:cxn>
                <a:cxn ang="0">
                  <a:pos x="144" y="5590"/>
                </a:cxn>
              </a:cxnLst>
              <a:rect l="0" t="0" r="r" b="b"/>
              <a:pathLst>
                <a:path w="2795" h="5593">
                  <a:moveTo>
                    <a:pt x="0" y="5593"/>
                  </a:moveTo>
                  <a:lnTo>
                    <a:pt x="0" y="5593"/>
                  </a:lnTo>
                  <a:lnTo>
                    <a:pt x="0" y="5593"/>
                  </a:lnTo>
                  <a:close/>
                  <a:moveTo>
                    <a:pt x="0" y="4381"/>
                  </a:moveTo>
                  <a:lnTo>
                    <a:pt x="41" y="4380"/>
                  </a:lnTo>
                  <a:lnTo>
                    <a:pt x="81" y="4379"/>
                  </a:lnTo>
                  <a:lnTo>
                    <a:pt x="123" y="4376"/>
                  </a:lnTo>
                  <a:lnTo>
                    <a:pt x="163" y="4373"/>
                  </a:lnTo>
                  <a:lnTo>
                    <a:pt x="202" y="4368"/>
                  </a:lnTo>
                  <a:lnTo>
                    <a:pt x="242" y="4362"/>
                  </a:lnTo>
                  <a:lnTo>
                    <a:pt x="281" y="4356"/>
                  </a:lnTo>
                  <a:lnTo>
                    <a:pt x="320" y="4348"/>
                  </a:lnTo>
                  <a:lnTo>
                    <a:pt x="358" y="4340"/>
                  </a:lnTo>
                  <a:lnTo>
                    <a:pt x="397" y="4331"/>
                  </a:lnTo>
                  <a:lnTo>
                    <a:pt x="434" y="4321"/>
                  </a:lnTo>
                  <a:lnTo>
                    <a:pt x="471" y="4310"/>
                  </a:lnTo>
                  <a:lnTo>
                    <a:pt x="509" y="4297"/>
                  </a:lnTo>
                  <a:lnTo>
                    <a:pt x="544" y="4284"/>
                  </a:lnTo>
                  <a:lnTo>
                    <a:pt x="581" y="4271"/>
                  </a:lnTo>
                  <a:lnTo>
                    <a:pt x="616" y="4257"/>
                  </a:lnTo>
                  <a:lnTo>
                    <a:pt x="651" y="4241"/>
                  </a:lnTo>
                  <a:lnTo>
                    <a:pt x="687" y="4225"/>
                  </a:lnTo>
                  <a:lnTo>
                    <a:pt x="721" y="4207"/>
                  </a:lnTo>
                  <a:lnTo>
                    <a:pt x="754" y="4190"/>
                  </a:lnTo>
                  <a:lnTo>
                    <a:pt x="788" y="4171"/>
                  </a:lnTo>
                  <a:lnTo>
                    <a:pt x="820" y="4152"/>
                  </a:lnTo>
                  <a:lnTo>
                    <a:pt x="853" y="4132"/>
                  </a:lnTo>
                  <a:lnTo>
                    <a:pt x="885" y="4111"/>
                  </a:lnTo>
                  <a:lnTo>
                    <a:pt x="916" y="4089"/>
                  </a:lnTo>
                  <a:lnTo>
                    <a:pt x="947" y="4067"/>
                  </a:lnTo>
                  <a:lnTo>
                    <a:pt x="977" y="4043"/>
                  </a:lnTo>
                  <a:lnTo>
                    <a:pt x="1007" y="4020"/>
                  </a:lnTo>
                  <a:lnTo>
                    <a:pt x="1036" y="3995"/>
                  </a:lnTo>
                  <a:lnTo>
                    <a:pt x="1065" y="3969"/>
                  </a:lnTo>
                  <a:lnTo>
                    <a:pt x="1093" y="3943"/>
                  </a:lnTo>
                  <a:lnTo>
                    <a:pt x="1120" y="3917"/>
                  </a:lnTo>
                  <a:lnTo>
                    <a:pt x="1146" y="3890"/>
                  </a:lnTo>
                  <a:lnTo>
                    <a:pt x="1172" y="3861"/>
                  </a:lnTo>
                  <a:lnTo>
                    <a:pt x="1198" y="3833"/>
                  </a:lnTo>
                  <a:lnTo>
                    <a:pt x="1223" y="3803"/>
                  </a:lnTo>
                  <a:lnTo>
                    <a:pt x="1246" y="3774"/>
                  </a:lnTo>
                  <a:lnTo>
                    <a:pt x="1269" y="3744"/>
                  </a:lnTo>
                  <a:lnTo>
                    <a:pt x="1291" y="3713"/>
                  </a:lnTo>
                  <a:lnTo>
                    <a:pt x="1314" y="3682"/>
                  </a:lnTo>
                  <a:lnTo>
                    <a:pt x="1335" y="3650"/>
                  </a:lnTo>
                  <a:lnTo>
                    <a:pt x="1355" y="3618"/>
                  </a:lnTo>
                  <a:lnTo>
                    <a:pt x="1374" y="3585"/>
                  </a:lnTo>
                  <a:lnTo>
                    <a:pt x="1393" y="3552"/>
                  </a:lnTo>
                  <a:lnTo>
                    <a:pt x="1410" y="3518"/>
                  </a:lnTo>
                  <a:lnTo>
                    <a:pt x="1428" y="3483"/>
                  </a:lnTo>
                  <a:lnTo>
                    <a:pt x="1443" y="3448"/>
                  </a:lnTo>
                  <a:lnTo>
                    <a:pt x="1459" y="3414"/>
                  </a:lnTo>
                  <a:lnTo>
                    <a:pt x="1474" y="3377"/>
                  </a:lnTo>
                  <a:lnTo>
                    <a:pt x="1487" y="3342"/>
                  </a:lnTo>
                  <a:lnTo>
                    <a:pt x="1500" y="3305"/>
                  </a:lnTo>
                  <a:lnTo>
                    <a:pt x="1512" y="3268"/>
                  </a:lnTo>
                  <a:lnTo>
                    <a:pt x="1524" y="3231"/>
                  </a:lnTo>
                  <a:lnTo>
                    <a:pt x="1533" y="3193"/>
                  </a:lnTo>
                  <a:lnTo>
                    <a:pt x="1543" y="3155"/>
                  </a:lnTo>
                  <a:lnTo>
                    <a:pt x="1551" y="3116"/>
                  </a:lnTo>
                  <a:lnTo>
                    <a:pt x="1559" y="3077"/>
                  </a:lnTo>
                  <a:lnTo>
                    <a:pt x="1565" y="3038"/>
                  </a:lnTo>
                  <a:lnTo>
                    <a:pt x="1571" y="2999"/>
                  </a:lnTo>
                  <a:lnTo>
                    <a:pt x="1576" y="2959"/>
                  </a:lnTo>
                  <a:lnTo>
                    <a:pt x="1579" y="2919"/>
                  </a:lnTo>
                  <a:lnTo>
                    <a:pt x="1581" y="2879"/>
                  </a:lnTo>
                  <a:lnTo>
                    <a:pt x="1583" y="2837"/>
                  </a:lnTo>
                  <a:lnTo>
                    <a:pt x="1584" y="2797"/>
                  </a:lnTo>
                  <a:lnTo>
                    <a:pt x="1583" y="2756"/>
                  </a:lnTo>
                  <a:lnTo>
                    <a:pt x="1581" y="2714"/>
                  </a:lnTo>
                  <a:lnTo>
                    <a:pt x="1579" y="2674"/>
                  </a:lnTo>
                  <a:lnTo>
                    <a:pt x="1576" y="2634"/>
                  </a:lnTo>
                  <a:lnTo>
                    <a:pt x="1571" y="2594"/>
                  </a:lnTo>
                  <a:lnTo>
                    <a:pt x="1565" y="2555"/>
                  </a:lnTo>
                  <a:lnTo>
                    <a:pt x="1559" y="2516"/>
                  </a:lnTo>
                  <a:lnTo>
                    <a:pt x="1551" y="2477"/>
                  </a:lnTo>
                  <a:lnTo>
                    <a:pt x="1543" y="2438"/>
                  </a:lnTo>
                  <a:lnTo>
                    <a:pt x="1533" y="2400"/>
                  </a:lnTo>
                  <a:lnTo>
                    <a:pt x="1524" y="2362"/>
                  </a:lnTo>
                  <a:lnTo>
                    <a:pt x="1512" y="2325"/>
                  </a:lnTo>
                  <a:lnTo>
                    <a:pt x="1500" y="2288"/>
                  </a:lnTo>
                  <a:lnTo>
                    <a:pt x="1487" y="2251"/>
                  </a:lnTo>
                  <a:lnTo>
                    <a:pt x="1474" y="2216"/>
                  </a:lnTo>
                  <a:lnTo>
                    <a:pt x="1459" y="2179"/>
                  </a:lnTo>
                  <a:lnTo>
                    <a:pt x="1443" y="2145"/>
                  </a:lnTo>
                  <a:lnTo>
                    <a:pt x="1428" y="2110"/>
                  </a:lnTo>
                  <a:lnTo>
                    <a:pt x="1410" y="2075"/>
                  </a:lnTo>
                  <a:lnTo>
                    <a:pt x="1393" y="2041"/>
                  </a:lnTo>
                  <a:lnTo>
                    <a:pt x="1374" y="2008"/>
                  </a:lnTo>
                  <a:lnTo>
                    <a:pt x="1355" y="1975"/>
                  </a:lnTo>
                  <a:lnTo>
                    <a:pt x="1335" y="1943"/>
                  </a:lnTo>
                  <a:lnTo>
                    <a:pt x="1314" y="1911"/>
                  </a:lnTo>
                  <a:lnTo>
                    <a:pt x="1291" y="1880"/>
                  </a:lnTo>
                  <a:lnTo>
                    <a:pt x="1269" y="1848"/>
                  </a:lnTo>
                  <a:lnTo>
                    <a:pt x="1246" y="1819"/>
                  </a:lnTo>
                  <a:lnTo>
                    <a:pt x="1223" y="1789"/>
                  </a:lnTo>
                  <a:lnTo>
                    <a:pt x="1198" y="1760"/>
                  </a:lnTo>
                  <a:lnTo>
                    <a:pt x="1172" y="1732"/>
                  </a:lnTo>
                  <a:lnTo>
                    <a:pt x="1146" y="1703"/>
                  </a:lnTo>
                  <a:lnTo>
                    <a:pt x="1120" y="1676"/>
                  </a:lnTo>
                  <a:lnTo>
                    <a:pt x="1093" y="1650"/>
                  </a:lnTo>
                  <a:lnTo>
                    <a:pt x="1065" y="1624"/>
                  </a:lnTo>
                  <a:lnTo>
                    <a:pt x="1036" y="1598"/>
                  </a:lnTo>
                  <a:lnTo>
                    <a:pt x="1007" y="1573"/>
                  </a:lnTo>
                  <a:lnTo>
                    <a:pt x="977" y="1550"/>
                  </a:lnTo>
                  <a:lnTo>
                    <a:pt x="947" y="1526"/>
                  </a:lnTo>
                  <a:lnTo>
                    <a:pt x="916" y="1504"/>
                  </a:lnTo>
                  <a:lnTo>
                    <a:pt x="885" y="1482"/>
                  </a:lnTo>
                  <a:lnTo>
                    <a:pt x="853" y="1461"/>
                  </a:lnTo>
                  <a:lnTo>
                    <a:pt x="820" y="1441"/>
                  </a:lnTo>
                  <a:lnTo>
                    <a:pt x="788" y="1422"/>
                  </a:lnTo>
                  <a:lnTo>
                    <a:pt x="754" y="1403"/>
                  </a:lnTo>
                  <a:lnTo>
                    <a:pt x="721" y="1385"/>
                  </a:lnTo>
                  <a:lnTo>
                    <a:pt x="687" y="1368"/>
                  </a:lnTo>
                  <a:lnTo>
                    <a:pt x="651" y="1352"/>
                  </a:lnTo>
                  <a:lnTo>
                    <a:pt x="616" y="1337"/>
                  </a:lnTo>
                  <a:lnTo>
                    <a:pt x="581" y="1322"/>
                  </a:lnTo>
                  <a:lnTo>
                    <a:pt x="545" y="1309"/>
                  </a:lnTo>
                  <a:lnTo>
                    <a:pt x="509" y="1296"/>
                  </a:lnTo>
                  <a:lnTo>
                    <a:pt x="471" y="1284"/>
                  </a:lnTo>
                  <a:lnTo>
                    <a:pt x="434" y="1272"/>
                  </a:lnTo>
                  <a:lnTo>
                    <a:pt x="397" y="1263"/>
                  </a:lnTo>
                  <a:lnTo>
                    <a:pt x="358" y="1253"/>
                  </a:lnTo>
                  <a:lnTo>
                    <a:pt x="320" y="1245"/>
                  </a:lnTo>
                  <a:lnTo>
                    <a:pt x="281" y="1237"/>
                  </a:lnTo>
                  <a:lnTo>
                    <a:pt x="242" y="1231"/>
                  </a:lnTo>
                  <a:lnTo>
                    <a:pt x="202" y="1225"/>
                  </a:lnTo>
                  <a:lnTo>
                    <a:pt x="163" y="1220"/>
                  </a:lnTo>
                  <a:lnTo>
                    <a:pt x="123" y="1217"/>
                  </a:lnTo>
                  <a:lnTo>
                    <a:pt x="81" y="1214"/>
                  </a:lnTo>
                  <a:lnTo>
                    <a:pt x="41" y="1213"/>
                  </a:lnTo>
                  <a:lnTo>
                    <a:pt x="0" y="1212"/>
                  </a:lnTo>
                  <a:lnTo>
                    <a:pt x="0" y="0"/>
                  </a:lnTo>
                  <a:lnTo>
                    <a:pt x="144" y="3"/>
                  </a:lnTo>
                  <a:lnTo>
                    <a:pt x="286" y="14"/>
                  </a:lnTo>
                  <a:lnTo>
                    <a:pt x="426" y="32"/>
                  </a:lnTo>
                  <a:lnTo>
                    <a:pt x="563" y="57"/>
                  </a:lnTo>
                  <a:lnTo>
                    <a:pt x="699" y="87"/>
                  </a:lnTo>
                  <a:lnTo>
                    <a:pt x="831" y="125"/>
                  </a:lnTo>
                  <a:lnTo>
                    <a:pt x="961" y="169"/>
                  </a:lnTo>
                  <a:lnTo>
                    <a:pt x="1088" y="220"/>
                  </a:lnTo>
                  <a:lnTo>
                    <a:pt x="1212" y="275"/>
                  </a:lnTo>
                  <a:lnTo>
                    <a:pt x="1332" y="338"/>
                  </a:lnTo>
                  <a:lnTo>
                    <a:pt x="1449" y="405"/>
                  </a:lnTo>
                  <a:lnTo>
                    <a:pt x="1563" y="477"/>
                  </a:lnTo>
                  <a:lnTo>
                    <a:pt x="1672" y="555"/>
                  </a:lnTo>
                  <a:lnTo>
                    <a:pt x="1777" y="638"/>
                  </a:lnTo>
                  <a:lnTo>
                    <a:pt x="1879" y="726"/>
                  </a:lnTo>
                  <a:lnTo>
                    <a:pt x="1977" y="818"/>
                  </a:lnTo>
                  <a:lnTo>
                    <a:pt x="2069" y="915"/>
                  </a:lnTo>
                  <a:lnTo>
                    <a:pt x="2156" y="1017"/>
                  </a:lnTo>
                  <a:lnTo>
                    <a:pt x="2240" y="1123"/>
                  </a:lnTo>
                  <a:lnTo>
                    <a:pt x="2318" y="1233"/>
                  </a:lnTo>
                  <a:lnTo>
                    <a:pt x="2390" y="1346"/>
                  </a:lnTo>
                  <a:lnTo>
                    <a:pt x="2457" y="1463"/>
                  </a:lnTo>
                  <a:lnTo>
                    <a:pt x="2520" y="1584"/>
                  </a:lnTo>
                  <a:lnTo>
                    <a:pt x="2575" y="1708"/>
                  </a:lnTo>
                  <a:lnTo>
                    <a:pt x="2625" y="1834"/>
                  </a:lnTo>
                  <a:lnTo>
                    <a:pt x="2670" y="1964"/>
                  </a:lnTo>
                  <a:lnTo>
                    <a:pt x="2707" y="2098"/>
                  </a:lnTo>
                  <a:lnTo>
                    <a:pt x="2738" y="2232"/>
                  </a:lnTo>
                  <a:lnTo>
                    <a:pt x="2763" y="2371"/>
                  </a:lnTo>
                  <a:lnTo>
                    <a:pt x="2781" y="2510"/>
                  </a:lnTo>
                  <a:lnTo>
                    <a:pt x="2791" y="2653"/>
                  </a:lnTo>
                  <a:lnTo>
                    <a:pt x="2795" y="2797"/>
                  </a:lnTo>
                  <a:lnTo>
                    <a:pt x="2791" y="2940"/>
                  </a:lnTo>
                  <a:lnTo>
                    <a:pt x="2781" y="3083"/>
                  </a:lnTo>
                  <a:lnTo>
                    <a:pt x="2763" y="3222"/>
                  </a:lnTo>
                  <a:lnTo>
                    <a:pt x="2738" y="3360"/>
                  </a:lnTo>
                  <a:lnTo>
                    <a:pt x="2707" y="3495"/>
                  </a:lnTo>
                  <a:lnTo>
                    <a:pt x="2670" y="3629"/>
                  </a:lnTo>
                  <a:lnTo>
                    <a:pt x="2625" y="3759"/>
                  </a:lnTo>
                  <a:lnTo>
                    <a:pt x="2575" y="3885"/>
                  </a:lnTo>
                  <a:lnTo>
                    <a:pt x="2520" y="4009"/>
                  </a:lnTo>
                  <a:lnTo>
                    <a:pt x="2457" y="4129"/>
                  </a:lnTo>
                  <a:lnTo>
                    <a:pt x="2390" y="4246"/>
                  </a:lnTo>
                  <a:lnTo>
                    <a:pt x="2318" y="4360"/>
                  </a:lnTo>
                  <a:lnTo>
                    <a:pt x="2240" y="4470"/>
                  </a:lnTo>
                  <a:lnTo>
                    <a:pt x="2156" y="4576"/>
                  </a:lnTo>
                  <a:lnTo>
                    <a:pt x="2069" y="4678"/>
                  </a:lnTo>
                  <a:lnTo>
                    <a:pt x="1977" y="4774"/>
                  </a:lnTo>
                  <a:lnTo>
                    <a:pt x="1879" y="4867"/>
                  </a:lnTo>
                  <a:lnTo>
                    <a:pt x="1777" y="4955"/>
                  </a:lnTo>
                  <a:lnTo>
                    <a:pt x="1672" y="5038"/>
                  </a:lnTo>
                  <a:lnTo>
                    <a:pt x="1563" y="5116"/>
                  </a:lnTo>
                  <a:lnTo>
                    <a:pt x="1449" y="5188"/>
                  </a:lnTo>
                  <a:lnTo>
                    <a:pt x="1332" y="5255"/>
                  </a:lnTo>
                  <a:lnTo>
                    <a:pt x="1212" y="5318"/>
                  </a:lnTo>
                  <a:lnTo>
                    <a:pt x="1088" y="5373"/>
                  </a:lnTo>
                  <a:lnTo>
                    <a:pt x="961" y="5424"/>
                  </a:lnTo>
                  <a:lnTo>
                    <a:pt x="831" y="5468"/>
                  </a:lnTo>
                  <a:lnTo>
                    <a:pt x="699" y="5506"/>
                  </a:lnTo>
                  <a:lnTo>
                    <a:pt x="563" y="5536"/>
                  </a:lnTo>
                  <a:lnTo>
                    <a:pt x="426" y="5561"/>
                  </a:lnTo>
                  <a:lnTo>
                    <a:pt x="286" y="5579"/>
                  </a:lnTo>
                  <a:lnTo>
                    <a:pt x="144" y="5590"/>
                  </a:lnTo>
                  <a:lnTo>
                    <a:pt x="0" y="5593"/>
                  </a:lnTo>
                  <a:lnTo>
                    <a:pt x="0" y="4381"/>
                  </a:lnTo>
                  <a:close/>
                </a:path>
              </a:pathLst>
            </a:custGeom>
            <a:solidFill>
              <a:srgbClr val="E1E1E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 name="Freeform 32"/>
            <p:cNvSpPr>
              <a:spLocks/>
            </p:cNvSpPr>
            <p:nvPr userDrawn="1"/>
          </p:nvSpPr>
          <p:spPr bwMode="auto">
            <a:xfrm>
              <a:off x="1513391" y="-209550"/>
              <a:ext cx="739775" cy="1480141"/>
            </a:xfrm>
            <a:custGeom>
              <a:avLst/>
              <a:gdLst/>
              <a:ahLst/>
              <a:cxnLst>
                <a:cxn ang="0">
                  <a:pos x="123" y="4377"/>
                </a:cxn>
                <a:cxn ang="0">
                  <a:pos x="281" y="4356"/>
                </a:cxn>
                <a:cxn ang="0">
                  <a:pos x="434" y="4321"/>
                </a:cxn>
                <a:cxn ang="0">
                  <a:pos x="581" y="4271"/>
                </a:cxn>
                <a:cxn ang="0">
                  <a:pos x="721" y="4209"/>
                </a:cxn>
                <a:cxn ang="0">
                  <a:pos x="853" y="4132"/>
                </a:cxn>
                <a:cxn ang="0">
                  <a:pos x="977" y="4043"/>
                </a:cxn>
                <a:cxn ang="0">
                  <a:pos x="1093" y="3944"/>
                </a:cxn>
                <a:cxn ang="0">
                  <a:pos x="1198" y="3833"/>
                </a:cxn>
                <a:cxn ang="0">
                  <a:pos x="1291" y="3714"/>
                </a:cxn>
                <a:cxn ang="0">
                  <a:pos x="1374" y="3585"/>
                </a:cxn>
                <a:cxn ang="0">
                  <a:pos x="1443" y="3449"/>
                </a:cxn>
                <a:cxn ang="0">
                  <a:pos x="1500" y="3305"/>
                </a:cxn>
                <a:cxn ang="0">
                  <a:pos x="1543" y="3155"/>
                </a:cxn>
                <a:cxn ang="0">
                  <a:pos x="1571" y="2999"/>
                </a:cxn>
                <a:cxn ang="0">
                  <a:pos x="1583" y="2837"/>
                </a:cxn>
                <a:cxn ang="0">
                  <a:pos x="1579" y="2674"/>
                </a:cxn>
                <a:cxn ang="0">
                  <a:pos x="1559" y="2516"/>
                </a:cxn>
                <a:cxn ang="0">
                  <a:pos x="1524" y="2363"/>
                </a:cxn>
                <a:cxn ang="0">
                  <a:pos x="1474" y="2216"/>
                </a:cxn>
                <a:cxn ang="0">
                  <a:pos x="1410" y="2075"/>
                </a:cxn>
                <a:cxn ang="0">
                  <a:pos x="1335" y="1943"/>
                </a:cxn>
                <a:cxn ang="0">
                  <a:pos x="1246" y="1819"/>
                </a:cxn>
                <a:cxn ang="0">
                  <a:pos x="1146" y="1703"/>
                </a:cxn>
                <a:cxn ang="0">
                  <a:pos x="1036" y="1598"/>
                </a:cxn>
                <a:cxn ang="0">
                  <a:pos x="916" y="1505"/>
                </a:cxn>
                <a:cxn ang="0">
                  <a:pos x="788" y="1422"/>
                </a:cxn>
                <a:cxn ang="0">
                  <a:pos x="651" y="1353"/>
                </a:cxn>
                <a:cxn ang="0">
                  <a:pos x="509" y="1296"/>
                </a:cxn>
                <a:cxn ang="0">
                  <a:pos x="359" y="1253"/>
                </a:cxn>
                <a:cxn ang="0">
                  <a:pos x="202" y="1225"/>
                </a:cxn>
                <a:cxn ang="0">
                  <a:pos x="41" y="1213"/>
                </a:cxn>
                <a:cxn ang="0">
                  <a:pos x="286" y="14"/>
                </a:cxn>
                <a:cxn ang="0">
                  <a:pos x="831" y="126"/>
                </a:cxn>
                <a:cxn ang="0">
                  <a:pos x="1332" y="338"/>
                </a:cxn>
                <a:cxn ang="0">
                  <a:pos x="1777" y="639"/>
                </a:cxn>
                <a:cxn ang="0">
                  <a:pos x="2156" y="1018"/>
                </a:cxn>
                <a:cxn ang="0">
                  <a:pos x="2457" y="1464"/>
                </a:cxn>
                <a:cxn ang="0">
                  <a:pos x="2670" y="1966"/>
                </a:cxn>
                <a:cxn ang="0">
                  <a:pos x="2781" y="2511"/>
                </a:cxn>
                <a:cxn ang="0">
                  <a:pos x="2781" y="3083"/>
                </a:cxn>
                <a:cxn ang="0">
                  <a:pos x="2670" y="3629"/>
                </a:cxn>
                <a:cxn ang="0">
                  <a:pos x="2457" y="4130"/>
                </a:cxn>
                <a:cxn ang="0">
                  <a:pos x="2156" y="4576"/>
                </a:cxn>
                <a:cxn ang="0">
                  <a:pos x="1777" y="4955"/>
                </a:cxn>
                <a:cxn ang="0">
                  <a:pos x="1332" y="5257"/>
                </a:cxn>
                <a:cxn ang="0">
                  <a:pos x="831" y="5468"/>
                </a:cxn>
                <a:cxn ang="0">
                  <a:pos x="286" y="5579"/>
                </a:cxn>
              </a:cxnLst>
              <a:rect l="0" t="0" r="r" b="b"/>
              <a:pathLst>
                <a:path w="2795" h="5594">
                  <a:moveTo>
                    <a:pt x="0" y="4381"/>
                  </a:moveTo>
                  <a:lnTo>
                    <a:pt x="41" y="4381"/>
                  </a:lnTo>
                  <a:lnTo>
                    <a:pt x="81" y="4379"/>
                  </a:lnTo>
                  <a:lnTo>
                    <a:pt x="123" y="4377"/>
                  </a:lnTo>
                  <a:lnTo>
                    <a:pt x="163" y="4373"/>
                  </a:lnTo>
                  <a:lnTo>
                    <a:pt x="202" y="4368"/>
                  </a:lnTo>
                  <a:lnTo>
                    <a:pt x="242" y="4364"/>
                  </a:lnTo>
                  <a:lnTo>
                    <a:pt x="281" y="4356"/>
                  </a:lnTo>
                  <a:lnTo>
                    <a:pt x="320" y="4349"/>
                  </a:lnTo>
                  <a:lnTo>
                    <a:pt x="358" y="4341"/>
                  </a:lnTo>
                  <a:lnTo>
                    <a:pt x="397" y="4332"/>
                  </a:lnTo>
                  <a:lnTo>
                    <a:pt x="434" y="4321"/>
                  </a:lnTo>
                  <a:lnTo>
                    <a:pt x="471" y="4310"/>
                  </a:lnTo>
                  <a:lnTo>
                    <a:pt x="509" y="4299"/>
                  </a:lnTo>
                  <a:lnTo>
                    <a:pt x="545" y="4286"/>
                  </a:lnTo>
                  <a:lnTo>
                    <a:pt x="581" y="4271"/>
                  </a:lnTo>
                  <a:lnTo>
                    <a:pt x="616" y="4257"/>
                  </a:lnTo>
                  <a:lnTo>
                    <a:pt x="651" y="4242"/>
                  </a:lnTo>
                  <a:lnTo>
                    <a:pt x="687" y="4225"/>
                  </a:lnTo>
                  <a:lnTo>
                    <a:pt x="721" y="4209"/>
                  </a:lnTo>
                  <a:lnTo>
                    <a:pt x="754" y="4190"/>
                  </a:lnTo>
                  <a:lnTo>
                    <a:pt x="788" y="4172"/>
                  </a:lnTo>
                  <a:lnTo>
                    <a:pt x="820" y="4152"/>
                  </a:lnTo>
                  <a:lnTo>
                    <a:pt x="853" y="4132"/>
                  </a:lnTo>
                  <a:lnTo>
                    <a:pt x="885" y="4111"/>
                  </a:lnTo>
                  <a:lnTo>
                    <a:pt x="916" y="4089"/>
                  </a:lnTo>
                  <a:lnTo>
                    <a:pt x="947" y="4067"/>
                  </a:lnTo>
                  <a:lnTo>
                    <a:pt x="977" y="4043"/>
                  </a:lnTo>
                  <a:lnTo>
                    <a:pt x="1007" y="4020"/>
                  </a:lnTo>
                  <a:lnTo>
                    <a:pt x="1036" y="3995"/>
                  </a:lnTo>
                  <a:lnTo>
                    <a:pt x="1065" y="3970"/>
                  </a:lnTo>
                  <a:lnTo>
                    <a:pt x="1093" y="3944"/>
                  </a:lnTo>
                  <a:lnTo>
                    <a:pt x="1120" y="3917"/>
                  </a:lnTo>
                  <a:lnTo>
                    <a:pt x="1146" y="3890"/>
                  </a:lnTo>
                  <a:lnTo>
                    <a:pt x="1172" y="3862"/>
                  </a:lnTo>
                  <a:lnTo>
                    <a:pt x="1198" y="3833"/>
                  </a:lnTo>
                  <a:lnTo>
                    <a:pt x="1223" y="3804"/>
                  </a:lnTo>
                  <a:lnTo>
                    <a:pt x="1246" y="3774"/>
                  </a:lnTo>
                  <a:lnTo>
                    <a:pt x="1269" y="3745"/>
                  </a:lnTo>
                  <a:lnTo>
                    <a:pt x="1291" y="3714"/>
                  </a:lnTo>
                  <a:lnTo>
                    <a:pt x="1314" y="3682"/>
                  </a:lnTo>
                  <a:lnTo>
                    <a:pt x="1335" y="3650"/>
                  </a:lnTo>
                  <a:lnTo>
                    <a:pt x="1355" y="3618"/>
                  </a:lnTo>
                  <a:lnTo>
                    <a:pt x="1374" y="3585"/>
                  </a:lnTo>
                  <a:lnTo>
                    <a:pt x="1393" y="3552"/>
                  </a:lnTo>
                  <a:lnTo>
                    <a:pt x="1410" y="3518"/>
                  </a:lnTo>
                  <a:lnTo>
                    <a:pt x="1428" y="3484"/>
                  </a:lnTo>
                  <a:lnTo>
                    <a:pt x="1443" y="3449"/>
                  </a:lnTo>
                  <a:lnTo>
                    <a:pt x="1459" y="3414"/>
                  </a:lnTo>
                  <a:lnTo>
                    <a:pt x="1474" y="3378"/>
                  </a:lnTo>
                  <a:lnTo>
                    <a:pt x="1487" y="3342"/>
                  </a:lnTo>
                  <a:lnTo>
                    <a:pt x="1500" y="3305"/>
                  </a:lnTo>
                  <a:lnTo>
                    <a:pt x="1512" y="3269"/>
                  </a:lnTo>
                  <a:lnTo>
                    <a:pt x="1524" y="3231"/>
                  </a:lnTo>
                  <a:lnTo>
                    <a:pt x="1533" y="3193"/>
                  </a:lnTo>
                  <a:lnTo>
                    <a:pt x="1543" y="3155"/>
                  </a:lnTo>
                  <a:lnTo>
                    <a:pt x="1551" y="3116"/>
                  </a:lnTo>
                  <a:lnTo>
                    <a:pt x="1559" y="3078"/>
                  </a:lnTo>
                  <a:lnTo>
                    <a:pt x="1565" y="3038"/>
                  </a:lnTo>
                  <a:lnTo>
                    <a:pt x="1571" y="2999"/>
                  </a:lnTo>
                  <a:lnTo>
                    <a:pt x="1576" y="2959"/>
                  </a:lnTo>
                  <a:lnTo>
                    <a:pt x="1579" y="2919"/>
                  </a:lnTo>
                  <a:lnTo>
                    <a:pt x="1581" y="2879"/>
                  </a:lnTo>
                  <a:lnTo>
                    <a:pt x="1583" y="2837"/>
                  </a:lnTo>
                  <a:lnTo>
                    <a:pt x="1584" y="2797"/>
                  </a:lnTo>
                  <a:lnTo>
                    <a:pt x="1583" y="2756"/>
                  </a:lnTo>
                  <a:lnTo>
                    <a:pt x="1581" y="2715"/>
                  </a:lnTo>
                  <a:lnTo>
                    <a:pt x="1579" y="2674"/>
                  </a:lnTo>
                  <a:lnTo>
                    <a:pt x="1576" y="2634"/>
                  </a:lnTo>
                  <a:lnTo>
                    <a:pt x="1571" y="2594"/>
                  </a:lnTo>
                  <a:lnTo>
                    <a:pt x="1565" y="2555"/>
                  </a:lnTo>
                  <a:lnTo>
                    <a:pt x="1559" y="2516"/>
                  </a:lnTo>
                  <a:lnTo>
                    <a:pt x="1551" y="2477"/>
                  </a:lnTo>
                  <a:lnTo>
                    <a:pt x="1543" y="2438"/>
                  </a:lnTo>
                  <a:lnTo>
                    <a:pt x="1533" y="2400"/>
                  </a:lnTo>
                  <a:lnTo>
                    <a:pt x="1524" y="2363"/>
                  </a:lnTo>
                  <a:lnTo>
                    <a:pt x="1512" y="2326"/>
                  </a:lnTo>
                  <a:lnTo>
                    <a:pt x="1500" y="2288"/>
                  </a:lnTo>
                  <a:lnTo>
                    <a:pt x="1487" y="2251"/>
                  </a:lnTo>
                  <a:lnTo>
                    <a:pt x="1474" y="2216"/>
                  </a:lnTo>
                  <a:lnTo>
                    <a:pt x="1459" y="2181"/>
                  </a:lnTo>
                  <a:lnTo>
                    <a:pt x="1443" y="2145"/>
                  </a:lnTo>
                  <a:lnTo>
                    <a:pt x="1428" y="2110"/>
                  </a:lnTo>
                  <a:lnTo>
                    <a:pt x="1410" y="2075"/>
                  </a:lnTo>
                  <a:lnTo>
                    <a:pt x="1393" y="2042"/>
                  </a:lnTo>
                  <a:lnTo>
                    <a:pt x="1374" y="2008"/>
                  </a:lnTo>
                  <a:lnTo>
                    <a:pt x="1355" y="1976"/>
                  </a:lnTo>
                  <a:lnTo>
                    <a:pt x="1335" y="1943"/>
                  </a:lnTo>
                  <a:lnTo>
                    <a:pt x="1314" y="1911"/>
                  </a:lnTo>
                  <a:lnTo>
                    <a:pt x="1291" y="1881"/>
                  </a:lnTo>
                  <a:lnTo>
                    <a:pt x="1269" y="1850"/>
                  </a:lnTo>
                  <a:lnTo>
                    <a:pt x="1246" y="1819"/>
                  </a:lnTo>
                  <a:lnTo>
                    <a:pt x="1223" y="1790"/>
                  </a:lnTo>
                  <a:lnTo>
                    <a:pt x="1198" y="1760"/>
                  </a:lnTo>
                  <a:lnTo>
                    <a:pt x="1172" y="1732"/>
                  </a:lnTo>
                  <a:lnTo>
                    <a:pt x="1146" y="1703"/>
                  </a:lnTo>
                  <a:lnTo>
                    <a:pt x="1120" y="1676"/>
                  </a:lnTo>
                  <a:lnTo>
                    <a:pt x="1093" y="1650"/>
                  </a:lnTo>
                  <a:lnTo>
                    <a:pt x="1065" y="1624"/>
                  </a:lnTo>
                  <a:lnTo>
                    <a:pt x="1036" y="1598"/>
                  </a:lnTo>
                  <a:lnTo>
                    <a:pt x="1007" y="1575"/>
                  </a:lnTo>
                  <a:lnTo>
                    <a:pt x="977" y="1550"/>
                  </a:lnTo>
                  <a:lnTo>
                    <a:pt x="947" y="1527"/>
                  </a:lnTo>
                  <a:lnTo>
                    <a:pt x="916" y="1505"/>
                  </a:lnTo>
                  <a:lnTo>
                    <a:pt x="885" y="1482"/>
                  </a:lnTo>
                  <a:lnTo>
                    <a:pt x="853" y="1462"/>
                  </a:lnTo>
                  <a:lnTo>
                    <a:pt x="820" y="1441"/>
                  </a:lnTo>
                  <a:lnTo>
                    <a:pt x="788" y="1422"/>
                  </a:lnTo>
                  <a:lnTo>
                    <a:pt x="754" y="1403"/>
                  </a:lnTo>
                  <a:lnTo>
                    <a:pt x="721" y="1386"/>
                  </a:lnTo>
                  <a:lnTo>
                    <a:pt x="687" y="1369"/>
                  </a:lnTo>
                  <a:lnTo>
                    <a:pt x="651" y="1353"/>
                  </a:lnTo>
                  <a:lnTo>
                    <a:pt x="616" y="1337"/>
                  </a:lnTo>
                  <a:lnTo>
                    <a:pt x="581" y="1322"/>
                  </a:lnTo>
                  <a:lnTo>
                    <a:pt x="545" y="1309"/>
                  </a:lnTo>
                  <a:lnTo>
                    <a:pt x="509" y="1296"/>
                  </a:lnTo>
                  <a:lnTo>
                    <a:pt x="471" y="1284"/>
                  </a:lnTo>
                  <a:lnTo>
                    <a:pt x="434" y="1272"/>
                  </a:lnTo>
                  <a:lnTo>
                    <a:pt x="397" y="1263"/>
                  </a:lnTo>
                  <a:lnTo>
                    <a:pt x="359" y="1253"/>
                  </a:lnTo>
                  <a:lnTo>
                    <a:pt x="320" y="1245"/>
                  </a:lnTo>
                  <a:lnTo>
                    <a:pt x="281" y="1238"/>
                  </a:lnTo>
                  <a:lnTo>
                    <a:pt x="242" y="1231"/>
                  </a:lnTo>
                  <a:lnTo>
                    <a:pt x="202" y="1225"/>
                  </a:lnTo>
                  <a:lnTo>
                    <a:pt x="163" y="1221"/>
                  </a:lnTo>
                  <a:lnTo>
                    <a:pt x="123" y="1218"/>
                  </a:lnTo>
                  <a:lnTo>
                    <a:pt x="81" y="1214"/>
                  </a:lnTo>
                  <a:lnTo>
                    <a:pt x="41" y="1213"/>
                  </a:lnTo>
                  <a:lnTo>
                    <a:pt x="0" y="1213"/>
                  </a:lnTo>
                  <a:lnTo>
                    <a:pt x="0" y="0"/>
                  </a:lnTo>
                  <a:lnTo>
                    <a:pt x="144" y="4"/>
                  </a:lnTo>
                  <a:lnTo>
                    <a:pt x="286" y="14"/>
                  </a:lnTo>
                  <a:lnTo>
                    <a:pt x="426" y="32"/>
                  </a:lnTo>
                  <a:lnTo>
                    <a:pt x="563" y="57"/>
                  </a:lnTo>
                  <a:lnTo>
                    <a:pt x="699" y="89"/>
                  </a:lnTo>
                  <a:lnTo>
                    <a:pt x="831" y="126"/>
                  </a:lnTo>
                  <a:lnTo>
                    <a:pt x="961" y="170"/>
                  </a:lnTo>
                  <a:lnTo>
                    <a:pt x="1088" y="220"/>
                  </a:lnTo>
                  <a:lnTo>
                    <a:pt x="1212" y="276"/>
                  </a:lnTo>
                  <a:lnTo>
                    <a:pt x="1332" y="338"/>
                  </a:lnTo>
                  <a:lnTo>
                    <a:pt x="1449" y="405"/>
                  </a:lnTo>
                  <a:lnTo>
                    <a:pt x="1563" y="477"/>
                  </a:lnTo>
                  <a:lnTo>
                    <a:pt x="1672" y="555"/>
                  </a:lnTo>
                  <a:lnTo>
                    <a:pt x="1777" y="639"/>
                  </a:lnTo>
                  <a:lnTo>
                    <a:pt x="1879" y="726"/>
                  </a:lnTo>
                  <a:lnTo>
                    <a:pt x="1977" y="819"/>
                  </a:lnTo>
                  <a:lnTo>
                    <a:pt x="2069" y="917"/>
                  </a:lnTo>
                  <a:lnTo>
                    <a:pt x="2156" y="1018"/>
                  </a:lnTo>
                  <a:lnTo>
                    <a:pt x="2240" y="1123"/>
                  </a:lnTo>
                  <a:lnTo>
                    <a:pt x="2318" y="1233"/>
                  </a:lnTo>
                  <a:lnTo>
                    <a:pt x="2390" y="1347"/>
                  </a:lnTo>
                  <a:lnTo>
                    <a:pt x="2457" y="1464"/>
                  </a:lnTo>
                  <a:lnTo>
                    <a:pt x="2520" y="1584"/>
                  </a:lnTo>
                  <a:lnTo>
                    <a:pt x="2575" y="1708"/>
                  </a:lnTo>
                  <a:lnTo>
                    <a:pt x="2626" y="1836"/>
                  </a:lnTo>
                  <a:lnTo>
                    <a:pt x="2670" y="1966"/>
                  </a:lnTo>
                  <a:lnTo>
                    <a:pt x="2707" y="2098"/>
                  </a:lnTo>
                  <a:lnTo>
                    <a:pt x="2738" y="2233"/>
                  </a:lnTo>
                  <a:lnTo>
                    <a:pt x="2763" y="2371"/>
                  </a:lnTo>
                  <a:lnTo>
                    <a:pt x="2781" y="2511"/>
                  </a:lnTo>
                  <a:lnTo>
                    <a:pt x="2791" y="2653"/>
                  </a:lnTo>
                  <a:lnTo>
                    <a:pt x="2795" y="2797"/>
                  </a:lnTo>
                  <a:lnTo>
                    <a:pt x="2791" y="2941"/>
                  </a:lnTo>
                  <a:lnTo>
                    <a:pt x="2781" y="3083"/>
                  </a:lnTo>
                  <a:lnTo>
                    <a:pt x="2763" y="3222"/>
                  </a:lnTo>
                  <a:lnTo>
                    <a:pt x="2738" y="3361"/>
                  </a:lnTo>
                  <a:lnTo>
                    <a:pt x="2707" y="3497"/>
                  </a:lnTo>
                  <a:lnTo>
                    <a:pt x="2670" y="3629"/>
                  </a:lnTo>
                  <a:lnTo>
                    <a:pt x="2626" y="3759"/>
                  </a:lnTo>
                  <a:lnTo>
                    <a:pt x="2575" y="3885"/>
                  </a:lnTo>
                  <a:lnTo>
                    <a:pt x="2520" y="4009"/>
                  </a:lnTo>
                  <a:lnTo>
                    <a:pt x="2457" y="4130"/>
                  </a:lnTo>
                  <a:lnTo>
                    <a:pt x="2390" y="4248"/>
                  </a:lnTo>
                  <a:lnTo>
                    <a:pt x="2318" y="4361"/>
                  </a:lnTo>
                  <a:lnTo>
                    <a:pt x="2240" y="4470"/>
                  </a:lnTo>
                  <a:lnTo>
                    <a:pt x="2156" y="4576"/>
                  </a:lnTo>
                  <a:lnTo>
                    <a:pt x="2069" y="4678"/>
                  </a:lnTo>
                  <a:lnTo>
                    <a:pt x="1977" y="4775"/>
                  </a:lnTo>
                  <a:lnTo>
                    <a:pt x="1879" y="4867"/>
                  </a:lnTo>
                  <a:lnTo>
                    <a:pt x="1777" y="4955"/>
                  </a:lnTo>
                  <a:lnTo>
                    <a:pt x="1672" y="5038"/>
                  </a:lnTo>
                  <a:lnTo>
                    <a:pt x="1563" y="5116"/>
                  </a:lnTo>
                  <a:lnTo>
                    <a:pt x="1449" y="5189"/>
                  </a:lnTo>
                  <a:lnTo>
                    <a:pt x="1332" y="5257"/>
                  </a:lnTo>
                  <a:lnTo>
                    <a:pt x="1212" y="5318"/>
                  </a:lnTo>
                  <a:lnTo>
                    <a:pt x="1088" y="5374"/>
                  </a:lnTo>
                  <a:lnTo>
                    <a:pt x="961" y="5424"/>
                  </a:lnTo>
                  <a:lnTo>
                    <a:pt x="831" y="5468"/>
                  </a:lnTo>
                  <a:lnTo>
                    <a:pt x="699" y="5506"/>
                  </a:lnTo>
                  <a:lnTo>
                    <a:pt x="563" y="5537"/>
                  </a:lnTo>
                  <a:lnTo>
                    <a:pt x="426" y="5561"/>
                  </a:lnTo>
                  <a:lnTo>
                    <a:pt x="286" y="5579"/>
                  </a:lnTo>
                  <a:lnTo>
                    <a:pt x="144" y="5590"/>
                  </a:lnTo>
                  <a:lnTo>
                    <a:pt x="0" y="5594"/>
                  </a:lnTo>
                  <a:lnTo>
                    <a:pt x="0" y="4381"/>
                  </a:lnTo>
                  <a:close/>
                </a:path>
              </a:pathLst>
            </a:custGeom>
            <a:solidFill>
              <a:srgbClr val="E1E1E1"/>
            </a:solidFill>
            <a:ln w="9525">
              <a:noFill/>
              <a:round/>
              <a:headEnd/>
              <a:tailEnd/>
            </a:ln>
          </p:spPr>
          <p:txBody>
            <a:bodyPr/>
            <a:lstStyle/>
            <a:p>
              <a:pPr fontAlgn="auto">
                <a:spcBef>
                  <a:spcPts val="0"/>
                </a:spcBef>
                <a:spcAft>
                  <a:spcPts val="0"/>
                </a:spcAft>
                <a:defRPr/>
              </a:pPr>
              <a:endParaRPr lang="da-DK">
                <a:latin typeface="+mn-lt"/>
                <a:cs typeface="+mn-cs"/>
              </a:endParaRPr>
            </a:p>
          </p:txBody>
        </p:sp>
      </p:grpSp>
      <p:pic>
        <p:nvPicPr>
          <p:cNvPr id="8" name="Picture 10" descr="SKO_logo_prim_RGB_500pct.wmf"/>
          <p:cNvPicPr>
            <a:picLocks noChangeAspect="1"/>
          </p:cNvPicPr>
          <p:nvPr userDrawn="1"/>
        </p:nvPicPr>
        <p:blipFill>
          <a:blip r:embed="rId2"/>
          <a:srcRect/>
          <a:stretch>
            <a:fillRect/>
          </a:stretch>
        </p:blipFill>
        <p:spPr bwMode="auto">
          <a:xfrm>
            <a:off x="398463" y="381000"/>
            <a:ext cx="1519237" cy="608013"/>
          </a:xfrm>
          <a:prstGeom prst="rect">
            <a:avLst/>
          </a:prstGeom>
          <a:noFill/>
          <a:ln w="9525">
            <a:noFill/>
            <a:miter lim="800000"/>
            <a:headEnd/>
            <a:tailEnd/>
          </a:ln>
        </p:spPr>
      </p:pic>
      <p:sp>
        <p:nvSpPr>
          <p:cNvPr id="2" name="Title 1"/>
          <p:cNvSpPr>
            <a:spLocks noGrp="1"/>
          </p:cNvSpPr>
          <p:nvPr>
            <p:ph type="title"/>
          </p:nvPr>
        </p:nvSpPr>
        <p:spPr>
          <a:xfrm>
            <a:off x="2070000" y="1421896"/>
            <a:ext cx="6607275" cy="565655"/>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2070000" y="1987551"/>
            <a:ext cx="6607275" cy="4064000"/>
          </a:xfrm>
        </p:spPr>
        <p:txBody>
          <a:bodyPr/>
          <a:lstStyle>
            <a:lvl1pPr marL="252000" indent="-252000">
              <a:buSzPct val="100000"/>
              <a:buFontTx/>
              <a:buBlip>
                <a:blip r:embed="rId3"/>
              </a:buBlip>
              <a:defRPr/>
            </a:lvl1pPr>
            <a:lvl2pPr>
              <a:buSzPct val="100000"/>
              <a:buFontTx/>
              <a:buBlip>
                <a:blip r:embed="rId3"/>
              </a:buBlip>
              <a:defRPr/>
            </a:lvl2pPr>
            <a:lvl3pPr>
              <a:buSzPct val="100000"/>
              <a:buFontTx/>
              <a:buBlip>
                <a:blip r:embed="rId3"/>
              </a:buBlip>
              <a:defRPr/>
            </a:lvl3pPr>
            <a:lvl4pPr>
              <a:buSzPct val="100000"/>
              <a:buFontTx/>
              <a:buBlip>
                <a:blip r:embed="rId3"/>
              </a:buBlip>
              <a:defRPr/>
            </a:lvl4pPr>
            <a:lvl5pPr>
              <a:buSzPct val="100000"/>
              <a:buFontTx/>
              <a:buBlip>
                <a:blip r:embed="rId3"/>
              </a:buBlip>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9" name="Footer Placeholder 13"/>
          <p:cNvSpPr>
            <a:spLocks noGrp="1"/>
          </p:cNvSpPr>
          <p:nvPr>
            <p:ph type="ftr" sz="quarter" idx="10"/>
          </p:nvPr>
        </p:nvSpPr>
        <p:spPr>
          <a:xfrm>
            <a:off x="787400" y="6356350"/>
            <a:ext cx="7889875" cy="365125"/>
          </a:xfrm>
        </p:spPr>
        <p:txBody>
          <a:bodyPr/>
          <a:lstStyle>
            <a:lvl1pPr>
              <a:defRPr b="1" dirty="0" err="1" smtClean="0">
                <a:solidFill>
                  <a:schemeClr val="accent3">
                    <a:lumMod val="50000"/>
                  </a:schemeClr>
                </a:solidFill>
              </a:defRPr>
            </a:lvl1pPr>
          </a:lstStyle>
          <a:p>
            <a:pPr>
              <a:defRPr/>
            </a:pPr>
            <a:r>
              <a:rPr lang="da-DK"/>
              <a:t>www.skole-forældre.dk</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side">
    <p:spTree>
      <p:nvGrpSpPr>
        <p:cNvPr id="1" name=""/>
        <p:cNvGrpSpPr/>
        <p:nvPr/>
      </p:nvGrpSpPr>
      <p:grpSpPr>
        <a:xfrm>
          <a:off x="0" y="0"/>
          <a:ext cx="0" cy="0"/>
          <a:chOff x="0" y="0"/>
          <a:chExt cx="0" cy="0"/>
        </a:xfrm>
      </p:grpSpPr>
      <p:cxnSp>
        <p:nvCxnSpPr>
          <p:cNvPr id="4" name="Straight Connector 6"/>
          <p:cNvCxnSpPr/>
          <p:nvPr userDrawn="1"/>
        </p:nvCxnSpPr>
        <p:spPr>
          <a:xfrm>
            <a:off x="828675" y="6353175"/>
            <a:ext cx="7848600" cy="1588"/>
          </a:xfrm>
          <a:prstGeom prst="line">
            <a:avLst/>
          </a:prstGeom>
          <a:ln w="252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 name="Picture 7" descr="SKO_logo_prim_RGB_500pct.wmf"/>
          <p:cNvPicPr>
            <a:picLocks noChangeAspect="1"/>
          </p:cNvPicPr>
          <p:nvPr userDrawn="1"/>
        </p:nvPicPr>
        <p:blipFill>
          <a:blip r:embed="rId2"/>
          <a:srcRect/>
          <a:stretch>
            <a:fillRect/>
          </a:stretch>
        </p:blipFill>
        <p:spPr bwMode="auto">
          <a:xfrm>
            <a:off x="398463" y="381000"/>
            <a:ext cx="1519237" cy="608013"/>
          </a:xfrm>
          <a:prstGeom prst="rect">
            <a:avLst/>
          </a:prstGeom>
          <a:noFill/>
          <a:ln w="9525">
            <a:noFill/>
            <a:miter lim="800000"/>
            <a:headEnd/>
            <a:tailEnd/>
          </a:ln>
        </p:spPr>
      </p:pic>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Footer Placeholder 4"/>
          <p:cNvSpPr>
            <a:spLocks noGrp="1"/>
          </p:cNvSpPr>
          <p:nvPr>
            <p:ph type="ftr" sz="quarter" idx="10"/>
          </p:nvPr>
        </p:nvSpPr>
        <p:spPr/>
        <p:txBody>
          <a:bodyPr/>
          <a:lstStyle>
            <a:lvl1pPr algn="ctr">
              <a:defRPr b="1" dirty="0" err="1" smtClean="0">
                <a:solidFill>
                  <a:schemeClr val="accent3">
                    <a:lumMod val="50000"/>
                  </a:schemeClr>
                </a:solidFill>
              </a:defRPr>
            </a:lvl1pPr>
          </a:lstStyle>
          <a:p>
            <a:pPr>
              <a:defRPr/>
            </a:pPr>
            <a:r>
              <a:rPr lang="da-DK"/>
              <a:t>www.skole-forældre.dk</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DCD0902E-339E-4D4D-9991-5BAEBCECECE8}" type="datetimeFigureOut">
              <a:rPr lang="da-DK"/>
              <a:pPr>
                <a:defRPr/>
              </a:pPr>
              <a:t>23/03/2017</a:t>
            </a:fld>
            <a:endParaRPr lang="da-DK" dirty="0"/>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D5F84E-DBD4-45F2-9623-10F4DB00C721}" type="slidenum">
              <a:rPr lang="da-DK"/>
              <a:pPr>
                <a:defRPr/>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B2BE5E7E-5336-4FE0-9FC4-A518A670C909}" type="datetimeFigureOut">
              <a:rPr lang="da-DK" smtClean="0"/>
              <a:pPr/>
              <a:t>23/03/2017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25B9D7EE-03F5-49A9-97DC-EF5E1FF9C536}" type="slidenum">
              <a:rPr lang="da-DK" smtClean="0"/>
              <a:pPr/>
              <a:t>‹nr.›</a:t>
            </a:fld>
            <a:endParaRPr lang="da-DK"/>
          </a:p>
        </p:txBody>
      </p:sp>
    </p:spTree>
    <p:extLst>
      <p:ext uri="{BB962C8B-B14F-4D97-AF65-F5344CB8AC3E}">
        <p14:creationId xmlns:p14="http://schemas.microsoft.com/office/powerpoint/2010/main" val="3614723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28675" y="1422400"/>
            <a:ext cx="7848600" cy="565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Text Placeholder 2"/>
          <p:cNvSpPr>
            <a:spLocks noGrp="1"/>
          </p:cNvSpPr>
          <p:nvPr>
            <p:ph type="body" idx="1"/>
          </p:nvPr>
        </p:nvSpPr>
        <p:spPr bwMode="auto">
          <a:xfrm>
            <a:off x="828675" y="1987550"/>
            <a:ext cx="7848600" cy="406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5" name="Footer Placeholder 4"/>
          <p:cNvSpPr>
            <a:spLocks noGrp="1"/>
          </p:cNvSpPr>
          <p:nvPr>
            <p:ph type="ftr" sz="quarter" idx="3"/>
          </p:nvPr>
        </p:nvSpPr>
        <p:spPr>
          <a:xfrm>
            <a:off x="828675" y="6356350"/>
            <a:ext cx="7848600" cy="365125"/>
          </a:xfrm>
          <a:prstGeom prst="rect">
            <a:avLst/>
          </a:prstGeom>
        </p:spPr>
        <p:txBody>
          <a:bodyPr vert="horz" lIns="0" tIns="0" rIns="0" bIns="0" rtlCol="0" anchor="ctr">
            <a:noAutofit/>
          </a:bodyPr>
          <a:lstStyle>
            <a:lvl1pPr algn="ctr" fontAlgn="auto">
              <a:spcBef>
                <a:spcPts val="0"/>
              </a:spcBef>
              <a:spcAft>
                <a:spcPts val="0"/>
              </a:spcAft>
              <a:defRPr sz="1000" smtClean="0">
                <a:solidFill>
                  <a:schemeClr val="tx1"/>
                </a:solidFill>
                <a:latin typeface="Arial" pitchFamily="34" charset="0"/>
                <a:cs typeface="Arial" pitchFamily="34" charset="0"/>
              </a:defRPr>
            </a:lvl1pPr>
          </a:lstStyle>
          <a:p>
            <a:pPr>
              <a:defRPr/>
            </a:pPr>
            <a:r>
              <a:rPr lang="da-DK"/>
              <a:t>www.skole-forældre.dk</a:t>
            </a:r>
            <a:endParaRPr lang="da-DK"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p:hf hdr="0"/>
  <p:txStyles>
    <p:titleStyle>
      <a:lvl1pPr algn="l" defTabSz="457200" rtl="0" fontAlgn="base">
        <a:lnSpc>
          <a:spcPts val="3400"/>
        </a:lnSpc>
        <a:spcBef>
          <a:spcPct val="0"/>
        </a:spcBef>
        <a:spcAft>
          <a:spcPct val="0"/>
        </a:spcAft>
        <a:defRPr sz="3000" b="1" kern="1200">
          <a:solidFill>
            <a:schemeClr val="tx1"/>
          </a:solidFill>
          <a:latin typeface="Arial" pitchFamily="34" charset="0"/>
          <a:ea typeface="+mj-ea"/>
          <a:cs typeface="Arial" pitchFamily="34" charset="0"/>
        </a:defRPr>
      </a:lvl1pPr>
      <a:lvl2pPr algn="l" defTabSz="457200" rtl="0" fontAlgn="base">
        <a:lnSpc>
          <a:spcPts val="3400"/>
        </a:lnSpc>
        <a:spcBef>
          <a:spcPct val="0"/>
        </a:spcBef>
        <a:spcAft>
          <a:spcPct val="0"/>
        </a:spcAft>
        <a:defRPr sz="3000" b="1">
          <a:solidFill>
            <a:schemeClr val="tx1"/>
          </a:solidFill>
          <a:latin typeface="Arial" charset="0"/>
          <a:cs typeface="Arial" charset="0"/>
        </a:defRPr>
      </a:lvl2pPr>
      <a:lvl3pPr algn="l" defTabSz="457200" rtl="0" fontAlgn="base">
        <a:lnSpc>
          <a:spcPts val="3400"/>
        </a:lnSpc>
        <a:spcBef>
          <a:spcPct val="0"/>
        </a:spcBef>
        <a:spcAft>
          <a:spcPct val="0"/>
        </a:spcAft>
        <a:defRPr sz="3000" b="1">
          <a:solidFill>
            <a:schemeClr val="tx1"/>
          </a:solidFill>
          <a:latin typeface="Arial" charset="0"/>
          <a:cs typeface="Arial" charset="0"/>
        </a:defRPr>
      </a:lvl3pPr>
      <a:lvl4pPr algn="l" defTabSz="457200" rtl="0" fontAlgn="base">
        <a:lnSpc>
          <a:spcPts val="3400"/>
        </a:lnSpc>
        <a:spcBef>
          <a:spcPct val="0"/>
        </a:spcBef>
        <a:spcAft>
          <a:spcPct val="0"/>
        </a:spcAft>
        <a:defRPr sz="3000" b="1">
          <a:solidFill>
            <a:schemeClr val="tx1"/>
          </a:solidFill>
          <a:latin typeface="Arial" charset="0"/>
          <a:cs typeface="Arial" charset="0"/>
        </a:defRPr>
      </a:lvl4pPr>
      <a:lvl5pPr algn="l" defTabSz="457200" rtl="0" fontAlgn="base">
        <a:lnSpc>
          <a:spcPts val="3400"/>
        </a:lnSpc>
        <a:spcBef>
          <a:spcPct val="0"/>
        </a:spcBef>
        <a:spcAft>
          <a:spcPct val="0"/>
        </a:spcAft>
        <a:defRPr sz="3000" b="1">
          <a:solidFill>
            <a:schemeClr val="tx1"/>
          </a:solidFill>
          <a:latin typeface="Arial" charset="0"/>
          <a:cs typeface="Arial" charset="0"/>
        </a:defRPr>
      </a:lvl5pPr>
      <a:lvl6pPr marL="457200" algn="l" defTabSz="457200" rtl="0" fontAlgn="base">
        <a:lnSpc>
          <a:spcPts val="3400"/>
        </a:lnSpc>
        <a:spcBef>
          <a:spcPct val="0"/>
        </a:spcBef>
        <a:spcAft>
          <a:spcPct val="0"/>
        </a:spcAft>
        <a:defRPr sz="3000" b="1">
          <a:solidFill>
            <a:schemeClr val="tx1"/>
          </a:solidFill>
          <a:latin typeface="Arial" charset="0"/>
          <a:cs typeface="Arial" charset="0"/>
        </a:defRPr>
      </a:lvl6pPr>
      <a:lvl7pPr marL="914400" algn="l" defTabSz="457200" rtl="0" fontAlgn="base">
        <a:lnSpc>
          <a:spcPts val="3400"/>
        </a:lnSpc>
        <a:spcBef>
          <a:spcPct val="0"/>
        </a:spcBef>
        <a:spcAft>
          <a:spcPct val="0"/>
        </a:spcAft>
        <a:defRPr sz="3000" b="1">
          <a:solidFill>
            <a:schemeClr val="tx1"/>
          </a:solidFill>
          <a:latin typeface="Arial" charset="0"/>
          <a:cs typeface="Arial" charset="0"/>
        </a:defRPr>
      </a:lvl7pPr>
      <a:lvl8pPr marL="1371600" algn="l" defTabSz="457200" rtl="0" fontAlgn="base">
        <a:lnSpc>
          <a:spcPts val="3400"/>
        </a:lnSpc>
        <a:spcBef>
          <a:spcPct val="0"/>
        </a:spcBef>
        <a:spcAft>
          <a:spcPct val="0"/>
        </a:spcAft>
        <a:defRPr sz="3000" b="1">
          <a:solidFill>
            <a:schemeClr val="tx1"/>
          </a:solidFill>
          <a:latin typeface="Arial" charset="0"/>
          <a:cs typeface="Arial" charset="0"/>
        </a:defRPr>
      </a:lvl8pPr>
      <a:lvl9pPr marL="1828800" algn="l" defTabSz="457200" rtl="0" fontAlgn="base">
        <a:lnSpc>
          <a:spcPts val="3400"/>
        </a:lnSpc>
        <a:spcBef>
          <a:spcPct val="0"/>
        </a:spcBef>
        <a:spcAft>
          <a:spcPct val="0"/>
        </a:spcAft>
        <a:defRPr sz="3000" b="1">
          <a:solidFill>
            <a:schemeClr val="tx1"/>
          </a:solidFill>
          <a:latin typeface="Arial" charset="0"/>
          <a:cs typeface="Arial" charset="0"/>
        </a:defRPr>
      </a:lvl9pPr>
    </p:titleStyle>
    <p:bodyStyle>
      <a:lvl1pPr marL="250825" indent="-250825" algn="l" defTabSz="457200" rtl="0" fontAlgn="base">
        <a:spcBef>
          <a:spcPts val="1000"/>
        </a:spcBef>
        <a:spcAft>
          <a:spcPct val="0"/>
        </a:spcAft>
        <a:buSzPct val="100000"/>
        <a:buBlip>
          <a:blip r:embed="rId8"/>
        </a:buBlip>
        <a:defRPr sz="2000" kern="1200">
          <a:solidFill>
            <a:schemeClr val="tx1"/>
          </a:solidFill>
          <a:latin typeface="Arial" pitchFamily="34" charset="0"/>
          <a:ea typeface="+mn-ea"/>
          <a:cs typeface="Arial" pitchFamily="34" charset="0"/>
        </a:defRPr>
      </a:lvl1pPr>
      <a:lvl2pPr marL="503238" indent="-250825" algn="l" defTabSz="457200" rtl="0" fontAlgn="base">
        <a:spcBef>
          <a:spcPts val="838"/>
        </a:spcBef>
        <a:spcAft>
          <a:spcPct val="0"/>
        </a:spcAft>
        <a:buSzPct val="100000"/>
        <a:buBlip>
          <a:blip r:embed="rId8"/>
        </a:buBlip>
        <a:defRPr kern="1200">
          <a:solidFill>
            <a:schemeClr val="tx1"/>
          </a:solidFill>
          <a:latin typeface="Arial" pitchFamily="34" charset="0"/>
          <a:ea typeface="+mn-ea"/>
          <a:cs typeface="Arial" pitchFamily="34" charset="0"/>
        </a:defRPr>
      </a:lvl2pPr>
      <a:lvl3pPr marL="755650" indent="-250825" algn="l" defTabSz="457200" rtl="0" fontAlgn="base">
        <a:spcBef>
          <a:spcPts val="838"/>
        </a:spcBef>
        <a:spcAft>
          <a:spcPct val="0"/>
        </a:spcAft>
        <a:buSzPct val="100000"/>
        <a:buBlip>
          <a:blip r:embed="rId8"/>
        </a:buBlip>
        <a:defRPr sz="1600" kern="1200">
          <a:solidFill>
            <a:schemeClr val="tx1"/>
          </a:solidFill>
          <a:latin typeface="Arial" pitchFamily="34" charset="0"/>
          <a:ea typeface="+mn-ea"/>
          <a:cs typeface="Arial" pitchFamily="34" charset="0"/>
        </a:defRPr>
      </a:lvl3pPr>
      <a:lvl4pPr marL="1006475" indent="-250825" algn="l" defTabSz="457200" rtl="0" fontAlgn="base">
        <a:spcBef>
          <a:spcPts val="838"/>
        </a:spcBef>
        <a:spcAft>
          <a:spcPct val="0"/>
        </a:spcAft>
        <a:buSzPct val="100000"/>
        <a:buBlip>
          <a:blip r:embed="rId8"/>
        </a:buBlip>
        <a:defRPr sz="1400" kern="1200">
          <a:solidFill>
            <a:schemeClr val="tx1"/>
          </a:solidFill>
          <a:latin typeface="Arial" pitchFamily="34" charset="0"/>
          <a:ea typeface="+mn-ea"/>
          <a:cs typeface="Arial" pitchFamily="34" charset="0"/>
        </a:defRPr>
      </a:lvl4pPr>
      <a:lvl5pPr marL="1258888" indent="-250825" algn="l" defTabSz="457200" rtl="0" fontAlgn="base">
        <a:spcBef>
          <a:spcPts val="838"/>
        </a:spcBef>
        <a:spcAft>
          <a:spcPct val="0"/>
        </a:spcAft>
        <a:buSzPct val="100000"/>
        <a:buBlip>
          <a:blip r:embed="rId8"/>
        </a:buBlip>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kole-foraeldre.dk/artikel/v%C3%A6rkt%C3%B8j-til-v%C3%A6rdiregels%C3%A6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hyperlink" Target="http://www.alleforenmodmobning.d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0918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Mobning </a:t>
            </a:r>
            <a:endParaRPr lang="da-DK" dirty="0"/>
          </a:p>
        </p:txBody>
      </p:sp>
      <p:sp>
        <p:nvSpPr>
          <p:cNvPr id="3" name="Undertitel 2"/>
          <p:cNvSpPr>
            <a:spLocks noGrp="1"/>
          </p:cNvSpPr>
          <p:nvPr>
            <p:ph type="subTitle" idx="1"/>
          </p:nvPr>
        </p:nvSpPr>
        <p:spPr/>
        <p:txBody>
          <a:bodyPr/>
          <a:lstStyle/>
          <a:p>
            <a:r>
              <a:rPr lang="da-DK" dirty="0" smtClean="0"/>
              <a:t>Samarbejde for trivsel i skolen i Danmark</a:t>
            </a:r>
          </a:p>
          <a:p>
            <a:endParaRPr lang="da-DK" dirty="0"/>
          </a:p>
        </p:txBody>
      </p:sp>
    </p:spTree>
    <p:extLst>
      <p:ext uri="{BB962C8B-B14F-4D97-AF65-F5344CB8AC3E}">
        <p14:creationId xmlns:p14="http://schemas.microsoft.com/office/powerpoint/2010/main" val="9852487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Lovgivning </a:t>
            </a:r>
            <a:endParaRPr lang="da-DK" dirty="0"/>
          </a:p>
        </p:txBody>
      </p:sp>
      <p:sp>
        <p:nvSpPr>
          <p:cNvPr id="5" name="Pladsholder til indhold 4"/>
          <p:cNvSpPr>
            <a:spLocks noGrp="1"/>
          </p:cNvSpPr>
          <p:nvPr>
            <p:ph idx="1"/>
          </p:nvPr>
        </p:nvSpPr>
        <p:spPr/>
        <p:txBody>
          <a:bodyPr/>
          <a:lstStyle/>
          <a:p>
            <a:r>
              <a:rPr lang="da-DK" dirty="0"/>
              <a:t>F</a:t>
            </a:r>
            <a:r>
              <a:rPr lang="da-DK" dirty="0" smtClean="0"/>
              <a:t>olkeskolelovens </a:t>
            </a:r>
            <a:r>
              <a:rPr lang="da-DK" dirty="0"/>
              <a:t>§ 44, stk. 4 skal alle skoler skal fastsætte et </a:t>
            </a:r>
            <a:r>
              <a:rPr lang="da-DK" dirty="0">
                <a:hlinkClick r:id="rId2"/>
              </a:rPr>
              <a:t>værdiregelsæt</a:t>
            </a:r>
            <a:r>
              <a:rPr lang="da-DK" dirty="0"/>
              <a:t>. Værdiregelsættet skal være retningsgivende for god adfærd og respektfulde relationer mellem eleverne og mellem eleverne og lærerne. Værdiregelsættet skal også indeholde en </a:t>
            </a:r>
            <a:r>
              <a:rPr lang="da-DK" b="1" dirty="0" err="1" smtClean="0"/>
              <a:t>antimobbestrategi</a:t>
            </a:r>
            <a:r>
              <a:rPr lang="da-DK" dirty="0" smtClean="0"/>
              <a:t>.</a:t>
            </a:r>
          </a:p>
          <a:p>
            <a:r>
              <a:rPr lang="da-DK" dirty="0"/>
              <a:t>Undervisningsmiljøloven pålægger skolerne at udarbejde </a:t>
            </a:r>
            <a:r>
              <a:rPr lang="da-DK" b="1" dirty="0"/>
              <a:t>undervisningsmiljøvurderinger(UMV) </a:t>
            </a:r>
            <a:r>
              <a:rPr lang="da-DK" dirty="0"/>
              <a:t>og handlingsplaner, hvor der er problemer</a:t>
            </a:r>
          </a:p>
          <a:p>
            <a:endParaRPr lang="da-DK" dirty="0"/>
          </a:p>
          <a:p>
            <a:endParaRPr lang="da-DK" dirty="0"/>
          </a:p>
        </p:txBody>
      </p:sp>
    </p:spTree>
    <p:extLst>
      <p:ext uri="{BB962C8B-B14F-4D97-AF65-F5344CB8AC3E}">
        <p14:creationId xmlns:p14="http://schemas.microsoft.com/office/powerpoint/2010/main" val="1635025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100" y="1196649"/>
            <a:ext cx="6607175" cy="2041605"/>
          </a:xfrm>
        </p:spPr>
      </p:pic>
      <p:sp>
        <p:nvSpPr>
          <p:cNvPr id="4" name="Pladsholder til sidefod 3"/>
          <p:cNvSpPr>
            <a:spLocks noGrp="1"/>
          </p:cNvSpPr>
          <p:nvPr>
            <p:ph type="ftr" sz="quarter" idx="10"/>
          </p:nvPr>
        </p:nvSpPr>
        <p:spPr/>
        <p:txBody>
          <a:bodyPr/>
          <a:lstStyle/>
          <a:p>
            <a:pPr>
              <a:defRPr/>
            </a:pPr>
            <a:r>
              <a:rPr lang="da-DK" smtClean="0"/>
              <a:t>www.skole-forældre.dk</a:t>
            </a:r>
            <a:endParaRPr lang="da-DK"/>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04" y="3614196"/>
            <a:ext cx="3423836" cy="2366211"/>
          </a:xfrm>
          <a:prstGeom prst="rect">
            <a:avLst/>
          </a:prstGeom>
        </p:spPr>
      </p:pic>
      <p:sp>
        <p:nvSpPr>
          <p:cNvPr id="3" name="Rektangel 2"/>
          <p:cNvSpPr/>
          <p:nvPr/>
        </p:nvSpPr>
        <p:spPr>
          <a:xfrm>
            <a:off x="4342740" y="3710737"/>
            <a:ext cx="4572000" cy="2308324"/>
          </a:xfrm>
          <a:prstGeom prst="rect">
            <a:avLst/>
          </a:prstGeom>
        </p:spPr>
        <p:txBody>
          <a:bodyPr>
            <a:spAutoFit/>
          </a:bodyPr>
          <a:lstStyle/>
          <a:p>
            <a:pPr>
              <a:buFont typeface="Arial" charset="0"/>
              <a:buChar char="•"/>
            </a:pPr>
            <a:r>
              <a:rPr lang="da-DK" dirty="0">
                <a:solidFill>
                  <a:srgbClr val="323333"/>
                </a:solidFill>
                <a:latin typeface="Helvetica" charset="0"/>
              </a:rPr>
              <a:t>Kortlægning af uddannelsesstedets fysiske, psykiske og æstetiske  undervisningsmiljø</a:t>
            </a:r>
          </a:p>
          <a:p>
            <a:pPr>
              <a:buFont typeface="Arial" charset="0"/>
              <a:buChar char="•"/>
            </a:pPr>
            <a:r>
              <a:rPr lang="da-DK" dirty="0">
                <a:solidFill>
                  <a:srgbClr val="323333"/>
                </a:solidFill>
                <a:latin typeface="Helvetica" charset="0"/>
              </a:rPr>
              <a:t>Beskrivelse og vurdering af kortlægningen</a:t>
            </a:r>
          </a:p>
          <a:p>
            <a:pPr>
              <a:buFont typeface="Arial" charset="0"/>
              <a:buChar char="•"/>
            </a:pPr>
            <a:r>
              <a:rPr lang="da-DK" dirty="0">
                <a:solidFill>
                  <a:srgbClr val="323333"/>
                </a:solidFill>
                <a:latin typeface="Helvetica" charset="0"/>
              </a:rPr>
              <a:t>Udarbejdelse af en handlingsplan for hvordan I vil forbedre undervisningsmiljøet</a:t>
            </a:r>
          </a:p>
          <a:p>
            <a:pPr>
              <a:buFont typeface="Arial" charset="0"/>
              <a:buChar char="•"/>
            </a:pPr>
            <a:r>
              <a:rPr lang="da-DK" dirty="0">
                <a:solidFill>
                  <a:srgbClr val="323333"/>
                </a:solidFill>
                <a:latin typeface="Helvetica" charset="0"/>
              </a:rPr>
              <a:t>Retningslinjer for opfølgning på handlingsplanen</a:t>
            </a:r>
            <a:endParaRPr lang="da-DK" dirty="0">
              <a:solidFill>
                <a:srgbClr val="323333"/>
              </a:solidFill>
              <a:effectLst/>
              <a:latin typeface="Helvetica" charset="0"/>
            </a:endParaRPr>
          </a:p>
        </p:txBody>
      </p:sp>
    </p:spTree>
    <p:extLst>
      <p:ext uri="{BB962C8B-B14F-4D97-AF65-F5344CB8AC3E}">
        <p14:creationId xmlns:p14="http://schemas.microsoft.com/office/powerpoint/2010/main" val="5111730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0000" y="4150287"/>
            <a:ext cx="6607275" cy="2206063"/>
          </a:xfrm>
        </p:spPr>
        <p:txBody>
          <a:bodyPr/>
          <a:lstStyle/>
          <a:p>
            <a:endParaRPr lang="da-DK" dirty="0"/>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100" y="460107"/>
            <a:ext cx="6607175" cy="2715162"/>
          </a:xfrm>
        </p:spPr>
      </p:pic>
      <p:sp>
        <p:nvSpPr>
          <p:cNvPr id="4" name="Pladsholder til sidefod 3"/>
          <p:cNvSpPr>
            <a:spLocks noGrp="1"/>
          </p:cNvSpPr>
          <p:nvPr>
            <p:ph type="ftr" sz="quarter" idx="10"/>
          </p:nvPr>
        </p:nvSpPr>
        <p:spPr/>
        <p:txBody>
          <a:bodyPr/>
          <a:lstStyle/>
          <a:p>
            <a:pPr>
              <a:defRPr/>
            </a:pPr>
            <a:r>
              <a:rPr lang="da-DK" smtClean="0"/>
              <a:t>www.skole-forældre.dk</a:t>
            </a:r>
            <a:endParaRPr lang="da-DK"/>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00" y="3330575"/>
            <a:ext cx="7861300" cy="3390900"/>
          </a:xfrm>
          <a:prstGeom prst="rect">
            <a:avLst/>
          </a:prstGeom>
        </p:spPr>
      </p:pic>
    </p:spTree>
    <p:extLst>
      <p:ext uri="{BB962C8B-B14F-4D97-AF65-F5344CB8AC3E}">
        <p14:creationId xmlns:p14="http://schemas.microsoft.com/office/powerpoint/2010/main" val="520044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Aktionsplan mod mobning</a:t>
            </a:r>
            <a:endParaRPr lang="da-DK" dirty="0"/>
          </a:p>
        </p:txBody>
      </p:sp>
      <p:pic>
        <p:nvPicPr>
          <p:cNvPr id="5" name="Pladsholder til indhold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7400" y="4989389"/>
            <a:ext cx="3289300" cy="1257300"/>
          </a:xfrm>
        </p:spPr>
      </p:pic>
      <p:sp>
        <p:nvSpPr>
          <p:cNvPr id="4" name="Pladsholder til sidefod 3"/>
          <p:cNvSpPr>
            <a:spLocks noGrp="1"/>
          </p:cNvSpPr>
          <p:nvPr>
            <p:ph type="ftr" sz="quarter" idx="10"/>
          </p:nvPr>
        </p:nvSpPr>
        <p:spPr/>
        <p:txBody>
          <a:bodyPr/>
          <a:lstStyle/>
          <a:p>
            <a:pPr>
              <a:defRPr/>
            </a:pPr>
            <a:r>
              <a:rPr lang="da-DK" smtClean="0"/>
              <a:t>www.skole-forældre.dk</a:t>
            </a:r>
            <a:endParaRPr lang="da-DK"/>
          </a:p>
        </p:txBody>
      </p:sp>
      <p:sp>
        <p:nvSpPr>
          <p:cNvPr id="6" name="Tekstfelt 5"/>
          <p:cNvSpPr txBox="1"/>
          <p:nvPr/>
        </p:nvSpPr>
        <p:spPr>
          <a:xfrm>
            <a:off x="2070000" y="2149642"/>
            <a:ext cx="6607275" cy="2769989"/>
          </a:xfrm>
          <a:prstGeom prst="rect">
            <a:avLst/>
          </a:prstGeom>
          <a:noFill/>
        </p:spPr>
        <p:txBody>
          <a:bodyPr wrap="square" lIns="0" tIns="0" rIns="0" bIns="0" rtlCol="0">
            <a:spAutoFit/>
          </a:bodyPr>
          <a:lstStyle/>
          <a:p>
            <a:pPr marL="285750" indent="-285750">
              <a:buFont typeface="Arial" charset="0"/>
              <a:buChar char="•"/>
            </a:pPr>
            <a:r>
              <a:rPr lang="da-DK" sz="2400" dirty="0" smtClean="0"/>
              <a:t>Samarbejde mellem børneorganisationer og skolens parter</a:t>
            </a:r>
          </a:p>
          <a:p>
            <a:pPr marL="285750" indent="-285750">
              <a:buFont typeface="Arial" charset="0"/>
              <a:buChar char="•"/>
            </a:pPr>
            <a:endParaRPr lang="da-DK" sz="2400" dirty="0"/>
          </a:p>
          <a:p>
            <a:pPr marL="285750" indent="-285750">
              <a:buFont typeface="Arial" charset="0"/>
              <a:buChar char="•"/>
            </a:pPr>
            <a:r>
              <a:rPr lang="da-DK" sz="2400" dirty="0" smtClean="0"/>
              <a:t>Undervisningsmateriale</a:t>
            </a:r>
          </a:p>
          <a:p>
            <a:pPr marL="285750" indent="-285750">
              <a:buFont typeface="Arial" charset="0"/>
              <a:buChar char="•"/>
            </a:pPr>
            <a:r>
              <a:rPr lang="da-DK" sz="2400" dirty="0" smtClean="0"/>
              <a:t>Materiale til forældre</a:t>
            </a:r>
          </a:p>
          <a:p>
            <a:pPr marL="285750" indent="-285750">
              <a:buFont typeface="Arial" charset="0"/>
              <a:buChar char="•"/>
            </a:pPr>
            <a:endParaRPr lang="da-DK" sz="2400" dirty="0"/>
          </a:p>
          <a:p>
            <a:pPr marL="285750" indent="-285750">
              <a:buFont typeface="Arial" charset="0"/>
              <a:buChar char="•"/>
            </a:pPr>
            <a:r>
              <a:rPr lang="da-DK" dirty="0">
                <a:hlinkClick r:id="rId3"/>
              </a:rPr>
              <a:t>http://</a:t>
            </a:r>
            <a:r>
              <a:rPr lang="da-DK" dirty="0" smtClean="0">
                <a:hlinkClick r:id="rId3"/>
              </a:rPr>
              <a:t>www.alleforenmodmobning.dk</a:t>
            </a:r>
            <a:r>
              <a:rPr lang="da-DK" dirty="0" smtClean="0"/>
              <a:t> </a:t>
            </a:r>
            <a:endParaRPr lang="da-DK" dirty="0"/>
          </a:p>
          <a:p>
            <a:pPr marL="285750" indent="-285750">
              <a:buFont typeface="Arial" charset="0"/>
              <a:buChar char="•"/>
            </a:pPr>
            <a:endParaRPr lang="da-DK" dirty="0" smtClean="0"/>
          </a:p>
        </p:txBody>
      </p:sp>
    </p:spTree>
    <p:extLst>
      <p:ext uri="{BB962C8B-B14F-4D97-AF65-F5344CB8AC3E}">
        <p14:creationId xmlns:p14="http://schemas.microsoft.com/office/powerpoint/2010/main" val="15487979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smtClean="0"/>
              <a:t>Samarbejde </a:t>
            </a:r>
            <a:r>
              <a:rPr lang="da-DK" dirty="0" err="1" smtClean="0"/>
              <a:t>SoF</a:t>
            </a:r>
            <a:r>
              <a:rPr lang="da-DK" dirty="0" smtClean="0"/>
              <a:t> / Red Barnet</a:t>
            </a:r>
            <a:endParaRPr lang="da-DK" dirty="0"/>
          </a:p>
        </p:txBody>
      </p:sp>
      <p:pic>
        <p:nvPicPr>
          <p:cNvPr id="6" name="Pladsholder til indhold 5"/>
          <p:cNvPicPr>
            <a:picLocks noGrp="1" noChangeAspect="1"/>
          </p:cNvPicPr>
          <p:nvPr>
            <p:ph idx="1"/>
          </p:nvPr>
        </p:nvPicPr>
        <p:blipFill>
          <a:blip r:embed="rId2"/>
          <a:stretch>
            <a:fillRect/>
          </a:stretch>
        </p:blipFill>
        <p:spPr>
          <a:xfrm>
            <a:off x="2070000" y="1987551"/>
            <a:ext cx="6631415" cy="2792996"/>
          </a:xfrm>
        </p:spPr>
      </p:pic>
      <p:sp>
        <p:nvSpPr>
          <p:cNvPr id="4" name="Pladsholder til sidefod 3"/>
          <p:cNvSpPr>
            <a:spLocks noGrp="1"/>
          </p:cNvSpPr>
          <p:nvPr>
            <p:ph type="ftr" sz="quarter" idx="10"/>
          </p:nvPr>
        </p:nvSpPr>
        <p:spPr/>
        <p:txBody>
          <a:bodyPr/>
          <a:lstStyle/>
          <a:p>
            <a:pPr>
              <a:defRPr/>
            </a:pPr>
            <a:r>
              <a:rPr lang="da-DK" smtClean="0"/>
              <a:t>www.skole-forældre.dk</a:t>
            </a:r>
            <a:endParaRPr lang="da-DK"/>
          </a:p>
        </p:txBody>
      </p:sp>
    </p:spTree>
    <p:extLst>
      <p:ext uri="{BB962C8B-B14F-4D97-AF65-F5344CB8AC3E}">
        <p14:creationId xmlns:p14="http://schemas.microsoft.com/office/powerpoint/2010/main" val="14983147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0000" y="609600"/>
            <a:ext cx="6607275" cy="1377951"/>
          </a:xfrm>
        </p:spPr>
        <p:txBody>
          <a:bodyPr/>
          <a:lstStyle/>
          <a:p>
            <a:r>
              <a:rPr lang="da-DK" dirty="0"/>
              <a:t>Bredt flertal styrker indsatsen mod mobning og opretter en national klageinstans</a:t>
            </a:r>
            <a:br>
              <a:rPr lang="da-DK" dirty="0"/>
            </a:br>
            <a:endParaRPr lang="da-DK" dirty="0"/>
          </a:p>
        </p:txBody>
      </p:sp>
      <p:sp>
        <p:nvSpPr>
          <p:cNvPr id="3" name="Pladsholder til indhold 2"/>
          <p:cNvSpPr>
            <a:spLocks noGrp="1"/>
          </p:cNvSpPr>
          <p:nvPr>
            <p:ph idx="1"/>
          </p:nvPr>
        </p:nvSpPr>
        <p:spPr>
          <a:xfrm>
            <a:off x="2070000" y="1987551"/>
            <a:ext cx="6607275" cy="4573670"/>
          </a:xfrm>
        </p:spPr>
        <p:txBody>
          <a:bodyPr>
            <a:normAutofit fontScale="70000" lnSpcReduction="20000"/>
          </a:bodyPr>
          <a:lstStyle/>
          <a:p>
            <a:r>
              <a:rPr lang="da-DK" dirty="0" smtClean="0"/>
              <a:t>Elever </a:t>
            </a:r>
            <a:r>
              <a:rPr lang="da-DK" dirty="0"/>
              <a:t>i grundskoler og på ungdomsuddannelser skal sikres en skolegang uden mobning. Det kræver stærkere lokalt ansvar og mere fokus på forebyggelse og bekæmpelse af mobning. En del af initiativet er også at oprette en national klageinstans mod mobning. </a:t>
            </a:r>
            <a:endParaRPr lang="da-DK" dirty="0" smtClean="0"/>
          </a:p>
          <a:p>
            <a:r>
              <a:rPr lang="da-DK" dirty="0"/>
              <a:t>Elever og forældre skal i første omgang indbringe en sag til skolens ledelse og bestyrelsen. Hvis elev og forældre ikke oplever, at der tages hånd om problemet, kan sagen indbringes til </a:t>
            </a:r>
            <a:r>
              <a:rPr lang="da-DK" dirty="0" smtClean="0"/>
              <a:t>kommunalbestyrelsen. Det </a:t>
            </a:r>
            <a:r>
              <a:rPr lang="da-DK" dirty="0"/>
              <a:t>er en genindførsel af adgangen for kommunalbestyrelsen til at behandle skolelederens konkrete beslutninger om skolens elever for så vidt angår mobning på folkeskoler, der blev fjernet i 2009.</a:t>
            </a:r>
          </a:p>
          <a:p>
            <a:r>
              <a:rPr lang="da-DK" dirty="0" smtClean="0"/>
              <a:t>Får </a:t>
            </a:r>
            <a:r>
              <a:rPr lang="da-DK" dirty="0"/>
              <a:t>elever og deres forældre ikke medhold af kommunalbestyrelsen eller bestyrelsen, kan klagen sendes videre til den nye klageinstans hos DCUM, Dansk Center for Undervisningsmiljø. Det betyder, at elever og mindreårige elevers forældre får adgang til at klage til DCUM over manglende handling mod mobning. </a:t>
            </a:r>
            <a:endParaRPr lang="da-DK" dirty="0" smtClean="0"/>
          </a:p>
          <a:p>
            <a:r>
              <a:rPr lang="da-DK" dirty="0" smtClean="0"/>
              <a:t>DCUM </a:t>
            </a:r>
            <a:r>
              <a:rPr lang="da-DK" dirty="0"/>
              <a:t>får mulighed for at komme med påbud til skoler og uddannelsesinstitutionerne. Hvis påbuddet ikke efterkommes, kan der i sidste ende tilbageholdes tilskud fra institutioner med statstilskud, eller i særligt grove tilfælde kan tilskuddet helt bortfalde. I forhold til folkeskoler gælder, at Statsforvaltningen i lighed med andre kommunale områder ved manglende efterlevelse af påbud vil kunne træffe beslutning om suspension eller bortfald af den ulovlige beslutning eller ved undladelse i særlige tilfælde udstede tvangsbøder til de ansvarlige kommunalbestyrelsesmedlemmer, indtil påbuddet efterkommes.</a:t>
            </a:r>
          </a:p>
          <a:p>
            <a:endParaRPr lang="da-DK" dirty="0"/>
          </a:p>
        </p:txBody>
      </p:sp>
      <p:sp>
        <p:nvSpPr>
          <p:cNvPr id="4" name="Pladsholder til sidefod 3"/>
          <p:cNvSpPr>
            <a:spLocks noGrp="1"/>
          </p:cNvSpPr>
          <p:nvPr>
            <p:ph type="ftr" sz="quarter" idx="10"/>
          </p:nvPr>
        </p:nvSpPr>
        <p:spPr/>
        <p:txBody>
          <a:bodyPr/>
          <a:lstStyle/>
          <a:p>
            <a:pPr>
              <a:defRPr/>
            </a:pPr>
            <a:r>
              <a:rPr lang="da-DK" smtClean="0"/>
              <a:t>www.skole-forældre.dk</a:t>
            </a:r>
            <a:endParaRPr lang="da-DK"/>
          </a:p>
        </p:txBody>
      </p:sp>
    </p:spTree>
    <p:extLst>
      <p:ext uri="{BB962C8B-B14F-4D97-AF65-F5344CB8AC3E}">
        <p14:creationId xmlns:p14="http://schemas.microsoft.com/office/powerpoint/2010/main" val="2420150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 store spørgsmål</a:t>
            </a:r>
            <a:endParaRPr lang="da-DK" dirty="0"/>
          </a:p>
        </p:txBody>
      </p:sp>
      <p:sp>
        <p:nvSpPr>
          <p:cNvPr id="3" name="Pladsholder til indhold 2"/>
          <p:cNvSpPr>
            <a:spLocks noGrp="1"/>
          </p:cNvSpPr>
          <p:nvPr>
            <p:ph idx="1"/>
          </p:nvPr>
        </p:nvSpPr>
        <p:spPr/>
        <p:txBody>
          <a:bodyPr/>
          <a:lstStyle/>
          <a:p>
            <a:endParaRPr lang="da-DK" dirty="0" smtClean="0"/>
          </a:p>
          <a:p>
            <a:r>
              <a:rPr lang="da-DK" dirty="0" smtClean="0"/>
              <a:t>Hvordan bliver </a:t>
            </a:r>
            <a:r>
              <a:rPr lang="da-DK" dirty="0" err="1" smtClean="0"/>
              <a:t>antimobbestrategi</a:t>
            </a:r>
            <a:r>
              <a:rPr lang="da-DK" dirty="0" smtClean="0"/>
              <a:t> til bedre trivsel for eleverne?</a:t>
            </a:r>
          </a:p>
          <a:p>
            <a:endParaRPr lang="da-DK" dirty="0"/>
          </a:p>
          <a:p>
            <a:r>
              <a:rPr lang="da-DK" dirty="0" smtClean="0"/>
              <a:t>Vil klageinstansen virke efter hensigten?</a:t>
            </a:r>
          </a:p>
          <a:p>
            <a:endParaRPr lang="da-DK" dirty="0"/>
          </a:p>
          <a:p>
            <a:r>
              <a:rPr lang="da-DK" dirty="0" smtClean="0"/>
              <a:t>Hvordan får vi de sidste elever til at trives i skolen?</a:t>
            </a:r>
          </a:p>
          <a:p>
            <a:r>
              <a:rPr lang="da-DK" dirty="0" smtClean="0"/>
              <a:t>Og hvad </a:t>
            </a:r>
            <a:r>
              <a:rPr lang="da-DK" smtClean="0"/>
              <a:t>er hjemmets/forældrenes rolle?</a:t>
            </a:r>
            <a:endParaRPr lang="da-DK"/>
          </a:p>
        </p:txBody>
      </p:sp>
      <p:sp>
        <p:nvSpPr>
          <p:cNvPr id="4" name="Pladsholder til sidefod 3"/>
          <p:cNvSpPr>
            <a:spLocks noGrp="1"/>
          </p:cNvSpPr>
          <p:nvPr>
            <p:ph type="ftr" sz="quarter" idx="10"/>
          </p:nvPr>
        </p:nvSpPr>
        <p:spPr/>
        <p:txBody>
          <a:bodyPr/>
          <a:lstStyle/>
          <a:p>
            <a:pPr>
              <a:defRPr/>
            </a:pPr>
            <a:r>
              <a:rPr lang="da-DK" smtClean="0"/>
              <a:t>www.skole-forældre.dk</a:t>
            </a:r>
            <a:endParaRPr lang="da-DK"/>
          </a:p>
        </p:txBody>
      </p:sp>
    </p:spTree>
    <p:extLst>
      <p:ext uri="{BB962C8B-B14F-4D97-AF65-F5344CB8AC3E}">
        <p14:creationId xmlns:p14="http://schemas.microsoft.com/office/powerpoint/2010/main" val="18381104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KO_PowerPoint">
  <a:themeElements>
    <a:clrScheme name="SOK">
      <a:dk1>
        <a:sysClr val="windowText" lastClr="000000"/>
      </a:dk1>
      <a:lt1>
        <a:sysClr val="window" lastClr="FFFFFF"/>
      </a:lt1>
      <a:dk2>
        <a:srgbClr val="00A6E8"/>
      </a:dk2>
      <a:lt2>
        <a:srgbClr val="7D7D7D"/>
      </a:lt2>
      <a:accent1>
        <a:srgbClr val="00A6E8"/>
      </a:accent1>
      <a:accent2>
        <a:srgbClr val="58D0FF"/>
      </a:accent2>
      <a:accent3>
        <a:srgbClr val="90DFFF"/>
      </a:accent3>
      <a:accent4>
        <a:srgbClr val="C7EFFF"/>
      </a:accent4>
      <a:accent5>
        <a:srgbClr val="E5E5E5"/>
      </a:accent5>
      <a:accent6>
        <a:srgbClr val="CBCBCB"/>
      </a:accent6>
      <a:hlink>
        <a:srgbClr val="0000FF"/>
      </a:hlink>
      <a:folHlink>
        <a:srgbClr val="800080"/>
      </a:folHlink>
    </a:clrScheme>
    <a:fontScheme name="S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effectLst/>
      </a:spPr>
      <a:bodyPr rtlCol="0" anchor="ctr"/>
      <a:lstStyle>
        <a:defPPr algn="ctr">
          <a:defRPr smtClean="0"/>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SKO_PowerPoint</Template>
  <TotalTime>4702</TotalTime>
  <Words>392</Words>
  <Application>Microsoft Macintosh PowerPoint</Application>
  <PresentationFormat>Skærmshow (4:3)</PresentationFormat>
  <Paragraphs>36</Paragraphs>
  <Slides>9</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Calibri</vt:lpstr>
      <vt:lpstr>Helvetica</vt:lpstr>
      <vt:lpstr>Arial</vt:lpstr>
      <vt:lpstr>SKO_PowerPoint</vt:lpstr>
      <vt:lpstr>PowerPoint-præsentation</vt:lpstr>
      <vt:lpstr>Mobning </vt:lpstr>
      <vt:lpstr>Lovgivning </vt:lpstr>
      <vt:lpstr>PowerPoint-præsentation</vt:lpstr>
      <vt:lpstr>PowerPoint-præsentation</vt:lpstr>
      <vt:lpstr>Aktionsplan mod mobning</vt:lpstr>
      <vt:lpstr>Samarbejde SoF / Red Barnet</vt:lpstr>
      <vt:lpstr>Bredt flertal styrker indsatsen mod mobning og opretter en national klageinstans </vt:lpstr>
      <vt:lpstr>De store spørgsmål</vt:lpstr>
    </vt:vector>
  </TitlesOfParts>
  <Company>Hewlett-Packard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Ingelise Andersen</dc:creator>
  <cp:lastModifiedBy>Mette With Hagensen</cp:lastModifiedBy>
  <cp:revision>95</cp:revision>
  <cp:lastPrinted>2014-05-06T13:05:01Z</cp:lastPrinted>
  <dcterms:created xsi:type="dcterms:W3CDTF">2010-07-01T05:51:42Z</dcterms:created>
  <dcterms:modified xsi:type="dcterms:W3CDTF">2017-03-23T14:48:18Z</dcterms:modified>
</cp:coreProperties>
</file>